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57" r:id="rId5"/>
    <p:sldId id="389" r:id="rId6"/>
    <p:sldId id="317" r:id="rId7"/>
    <p:sldId id="396" r:id="rId8"/>
    <p:sldId id="394" r:id="rId9"/>
    <p:sldId id="395" r:id="rId10"/>
    <p:sldId id="3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F5749-81A0-40A6-8A17-D6B3B8287018}" v="6" dt="2023-10-05T15:21:56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3725" autoAdjust="0"/>
  </p:normalViewPr>
  <p:slideViewPr>
    <p:cSldViewPr snapToGrid="0">
      <p:cViewPr varScale="1">
        <p:scale>
          <a:sx n="85" d="100"/>
          <a:sy n="85" d="100"/>
        </p:scale>
        <p:origin x="126" y="61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Edwards" userId="b6c4da2f-c300-4e6f-aab0-a24b873d0296" providerId="ADAL" clId="{7F5F5749-81A0-40A6-8A17-D6B3B8287018}"/>
    <pc:docChg chg="undo custSel addSld delSld modSld">
      <pc:chgData name="John Edwards" userId="b6c4da2f-c300-4e6f-aab0-a24b873d0296" providerId="ADAL" clId="{7F5F5749-81A0-40A6-8A17-D6B3B8287018}" dt="2023-10-05T21:23:35.398" v="699" actId="20577"/>
      <pc:docMkLst>
        <pc:docMk/>
      </pc:docMkLst>
      <pc:sldChg chg="addSp delSp modSp mod">
        <pc:chgData name="John Edwards" userId="b6c4da2f-c300-4e6f-aab0-a24b873d0296" providerId="ADAL" clId="{7F5F5749-81A0-40A6-8A17-D6B3B8287018}" dt="2023-09-16T21:11:56.311" v="35" actId="207"/>
        <pc:sldMkLst>
          <pc:docMk/>
          <pc:sldMk cId="752814286" sldId="257"/>
        </pc:sldMkLst>
        <pc:spChg chg="add mod">
          <ac:chgData name="John Edwards" userId="b6c4da2f-c300-4e6f-aab0-a24b873d0296" providerId="ADAL" clId="{7F5F5749-81A0-40A6-8A17-D6B3B8287018}" dt="2023-09-16T21:10:54.253" v="34" actId="1076"/>
          <ac:spMkLst>
            <pc:docMk/>
            <pc:sldMk cId="752814286" sldId="257"/>
            <ac:spMk id="6" creationId="{664E8360-F80A-C1C0-F0BD-E77E5E208BB1}"/>
          </ac:spMkLst>
        </pc:spChg>
        <pc:spChg chg="add del mod">
          <ac:chgData name="John Edwards" userId="b6c4da2f-c300-4e6f-aab0-a24b873d0296" providerId="ADAL" clId="{7F5F5749-81A0-40A6-8A17-D6B3B8287018}" dt="2023-09-16T21:08:35.373" v="17" actId="478"/>
          <ac:spMkLst>
            <pc:docMk/>
            <pc:sldMk cId="752814286" sldId="257"/>
            <ac:spMk id="10" creationId="{961FCCD5-DC0F-FA27-9A3D-1C97EF686BA7}"/>
          </ac:spMkLst>
        </pc:spChg>
        <pc:spChg chg="add mod">
          <ac:chgData name="John Edwards" userId="b6c4da2f-c300-4e6f-aab0-a24b873d0296" providerId="ADAL" clId="{7F5F5749-81A0-40A6-8A17-D6B3B8287018}" dt="2023-09-16T21:11:56.311" v="35" actId="207"/>
          <ac:spMkLst>
            <pc:docMk/>
            <pc:sldMk cId="752814286" sldId="257"/>
            <ac:spMk id="15" creationId="{646FCEEC-9A45-8FB3-CB43-7C808F5AAB30}"/>
          </ac:spMkLst>
        </pc:spChg>
        <pc:picChg chg="add del mod">
          <ac:chgData name="John Edwards" userId="b6c4da2f-c300-4e6f-aab0-a24b873d0296" providerId="ADAL" clId="{7F5F5749-81A0-40A6-8A17-D6B3B8287018}" dt="2023-09-16T21:07:21.228" v="12" actId="478"/>
          <ac:picMkLst>
            <pc:docMk/>
            <pc:sldMk cId="752814286" sldId="257"/>
            <ac:picMk id="4" creationId="{45605560-A53C-75BD-4E11-A0311B9A7C1B}"/>
          </ac:picMkLst>
        </pc:picChg>
        <pc:picChg chg="del">
          <ac:chgData name="John Edwards" userId="b6c4da2f-c300-4e6f-aab0-a24b873d0296" providerId="ADAL" clId="{7F5F5749-81A0-40A6-8A17-D6B3B8287018}" dt="2023-09-16T21:02:08.661" v="0" actId="478"/>
          <ac:picMkLst>
            <pc:docMk/>
            <pc:sldMk cId="752814286" sldId="257"/>
            <ac:picMk id="9" creationId="{3D8363FA-C1A8-479A-8366-C6180402834B}"/>
          </ac:picMkLst>
        </pc:picChg>
        <pc:picChg chg="add mod">
          <ac:chgData name="John Edwards" userId="b6c4da2f-c300-4e6f-aab0-a24b873d0296" providerId="ADAL" clId="{7F5F5749-81A0-40A6-8A17-D6B3B8287018}" dt="2023-09-16T21:07:55.633" v="16" actId="1076"/>
          <ac:picMkLst>
            <pc:docMk/>
            <pc:sldMk cId="752814286" sldId="257"/>
            <ac:picMk id="12" creationId="{4D362CA9-9FC3-8CF8-8C7F-624BDE4034A3}"/>
          </ac:picMkLst>
        </pc:picChg>
      </pc:sldChg>
      <pc:sldChg chg="del">
        <pc:chgData name="John Edwards" userId="b6c4da2f-c300-4e6f-aab0-a24b873d0296" providerId="ADAL" clId="{7F5F5749-81A0-40A6-8A17-D6B3B8287018}" dt="2023-09-17T19:04:07.985" v="72" actId="47"/>
        <pc:sldMkLst>
          <pc:docMk/>
          <pc:sldMk cId="2979876663" sldId="268"/>
        </pc:sldMkLst>
      </pc:sldChg>
      <pc:sldChg chg="del">
        <pc:chgData name="John Edwards" userId="b6c4da2f-c300-4e6f-aab0-a24b873d0296" providerId="ADAL" clId="{7F5F5749-81A0-40A6-8A17-D6B3B8287018}" dt="2023-09-17T19:04:11.369" v="74" actId="47"/>
        <pc:sldMkLst>
          <pc:docMk/>
          <pc:sldMk cId="3891345585" sldId="270"/>
        </pc:sldMkLst>
      </pc:sldChg>
      <pc:sldChg chg="del">
        <pc:chgData name="John Edwards" userId="b6c4da2f-c300-4e6f-aab0-a24b873d0296" providerId="ADAL" clId="{7F5F5749-81A0-40A6-8A17-D6B3B8287018}" dt="2023-09-17T19:04:10.177" v="73" actId="47"/>
        <pc:sldMkLst>
          <pc:docMk/>
          <pc:sldMk cId="2624630061" sldId="272"/>
        </pc:sldMkLst>
      </pc:sldChg>
      <pc:sldChg chg="del">
        <pc:chgData name="John Edwards" userId="b6c4da2f-c300-4e6f-aab0-a24b873d0296" providerId="ADAL" clId="{7F5F5749-81A0-40A6-8A17-D6B3B8287018}" dt="2023-09-17T19:04:01.951" v="69" actId="2696"/>
        <pc:sldMkLst>
          <pc:docMk/>
          <pc:sldMk cId="3740286033" sldId="277"/>
        </pc:sldMkLst>
      </pc:sldChg>
      <pc:sldChg chg="del">
        <pc:chgData name="John Edwards" userId="b6c4da2f-c300-4e6f-aab0-a24b873d0296" providerId="ADAL" clId="{7F5F5749-81A0-40A6-8A17-D6B3B8287018}" dt="2023-09-17T19:04:05.524" v="70" actId="47"/>
        <pc:sldMkLst>
          <pc:docMk/>
          <pc:sldMk cId="2496947791" sldId="278"/>
        </pc:sldMkLst>
      </pc:sldChg>
      <pc:sldChg chg="del">
        <pc:chgData name="John Edwards" userId="b6c4da2f-c300-4e6f-aab0-a24b873d0296" providerId="ADAL" clId="{7F5F5749-81A0-40A6-8A17-D6B3B8287018}" dt="2023-09-17T19:04:06.889" v="71" actId="47"/>
        <pc:sldMkLst>
          <pc:docMk/>
          <pc:sldMk cId="395518310" sldId="279"/>
        </pc:sldMkLst>
      </pc:sldChg>
      <pc:sldChg chg="del">
        <pc:chgData name="John Edwards" userId="b6c4da2f-c300-4e6f-aab0-a24b873d0296" providerId="ADAL" clId="{7F5F5749-81A0-40A6-8A17-D6B3B8287018}" dt="2023-09-17T19:04:12.442" v="75" actId="47"/>
        <pc:sldMkLst>
          <pc:docMk/>
          <pc:sldMk cId="1420547054" sldId="281"/>
        </pc:sldMkLst>
      </pc:sldChg>
      <pc:sldChg chg="del">
        <pc:chgData name="John Edwards" userId="b6c4da2f-c300-4e6f-aab0-a24b873d0296" providerId="ADAL" clId="{7F5F5749-81A0-40A6-8A17-D6B3B8287018}" dt="2023-09-17T19:04:14.069" v="76" actId="47"/>
        <pc:sldMkLst>
          <pc:docMk/>
          <pc:sldMk cId="3521561301" sldId="321"/>
        </pc:sldMkLst>
      </pc:sldChg>
      <pc:sldChg chg="addSp delSp modSp mod">
        <pc:chgData name="John Edwards" userId="b6c4da2f-c300-4e6f-aab0-a24b873d0296" providerId="ADAL" clId="{7F5F5749-81A0-40A6-8A17-D6B3B8287018}" dt="2023-09-17T19:03:45.132" v="68" actId="14100"/>
        <pc:sldMkLst>
          <pc:docMk/>
          <pc:sldMk cId="3247798845" sldId="391"/>
        </pc:sldMkLst>
        <pc:spChg chg="add mod">
          <ac:chgData name="John Edwards" userId="b6c4da2f-c300-4e6f-aab0-a24b873d0296" providerId="ADAL" clId="{7F5F5749-81A0-40A6-8A17-D6B3B8287018}" dt="2023-09-17T19:03:23.728" v="66"/>
          <ac:spMkLst>
            <pc:docMk/>
            <pc:sldMk cId="3247798845" sldId="391"/>
            <ac:spMk id="2" creationId="{9898E29C-8194-9653-2C50-8079DC6426F6}"/>
          </ac:spMkLst>
        </pc:spChg>
        <pc:spChg chg="add mod">
          <ac:chgData name="John Edwards" userId="b6c4da2f-c300-4e6f-aab0-a24b873d0296" providerId="ADAL" clId="{7F5F5749-81A0-40A6-8A17-D6B3B8287018}" dt="2023-09-17T19:03:45.132" v="68" actId="14100"/>
          <ac:spMkLst>
            <pc:docMk/>
            <pc:sldMk cId="3247798845" sldId="391"/>
            <ac:spMk id="3" creationId="{C750530B-DA6D-2DCA-2D6B-A08E785493AB}"/>
          </ac:spMkLst>
        </pc:spChg>
        <pc:spChg chg="del mod">
          <ac:chgData name="John Edwards" userId="b6c4da2f-c300-4e6f-aab0-a24b873d0296" providerId="ADAL" clId="{7F5F5749-81A0-40A6-8A17-D6B3B8287018}" dt="2023-09-17T19:03:06.599" v="65" actId="478"/>
          <ac:spMkLst>
            <pc:docMk/>
            <pc:sldMk cId="3247798845" sldId="391"/>
            <ac:spMk id="4" creationId="{7823E305-6365-4345-8BD1-4A31C61D96CB}"/>
          </ac:spMkLst>
        </pc:spChg>
        <pc:spChg chg="del mod">
          <ac:chgData name="John Edwards" userId="b6c4da2f-c300-4e6f-aab0-a24b873d0296" providerId="ADAL" clId="{7F5F5749-81A0-40A6-8A17-D6B3B8287018}" dt="2023-09-17T19:03:01.447" v="64" actId="478"/>
          <ac:spMkLst>
            <pc:docMk/>
            <pc:sldMk cId="3247798845" sldId="391"/>
            <ac:spMk id="5" creationId="{0B37A3FF-ED32-4C4A-A21F-848A3BF6F896}"/>
          </ac:spMkLst>
        </pc:spChg>
        <pc:spChg chg="mod">
          <ac:chgData name="John Edwards" userId="b6c4da2f-c300-4e6f-aab0-a24b873d0296" providerId="ADAL" clId="{7F5F5749-81A0-40A6-8A17-D6B3B8287018}" dt="2023-09-17T19:02:17.574" v="48" actId="20577"/>
          <ac:spMkLst>
            <pc:docMk/>
            <pc:sldMk cId="3247798845" sldId="391"/>
            <ac:spMk id="22" creationId="{F8FAEED9-1ECD-45F9-87A0-9394BAEABB79}"/>
          </ac:spMkLst>
        </pc:spChg>
        <pc:spChg chg="del mod">
          <ac:chgData name="John Edwards" userId="b6c4da2f-c300-4e6f-aab0-a24b873d0296" providerId="ADAL" clId="{7F5F5749-81A0-40A6-8A17-D6B3B8287018}" dt="2023-09-17T19:02:27.500" v="50" actId="478"/>
          <ac:spMkLst>
            <pc:docMk/>
            <pc:sldMk cId="3247798845" sldId="391"/>
            <ac:spMk id="23" creationId="{8E5E4638-9BCB-4C2E-914F-CC868E2020D5}"/>
          </ac:spMkLst>
        </pc:spChg>
      </pc:sldChg>
      <pc:sldChg chg="add del">
        <pc:chgData name="John Edwards" userId="b6c4da2f-c300-4e6f-aab0-a24b873d0296" providerId="ADAL" clId="{7F5F5749-81A0-40A6-8A17-D6B3B8287018}" dt="2023-10-05T15:34:46.977" v="353" actId="47"/>
        <pc:sldMkLst>
          <pc:docMk/>
          <pc:sldMk cId="49004767" sldId="392"/>
        </pc:sldMkLst>
      </pc:sldChg>
      <pc:sldChg chg="addSp delSp modSp add del mod">
        <pc:chgData name="John Edwards" userId="b6c4da2f-c300-4e6f-aab0-a24b873d0296" providerId="ADAL" clId="{7F5F5749-81A0-40A6-8A17-D6B3B8287018}" dt="2023-09-29T20:49:58.222" v="212" actId="2696"/>
        <pc:sldMkLst>
          <pc:docMk/>
          <pc:sldMk cId="2834638808" sldId="393"/>
        </pc:sldMkLst>
        <pc:spChg chg="mod">
          <ac:chgData name="John Edwards" userId="b6c4da2f-c300-4e6f-aab0-a24b873d0296" providerId="ADAL" clId="{7F5F5749-81A0-40A6-8A17-D6B3B8287018}" dt="2023-09-17T19:09:44.042" v="193" actId="20577"/>
          <ac:spMkLst>
            <pc:docMk/>
            <pc:sldMk cId="2834638808" sldId="393"/>
            <ac:spMk id="15" creationId="{40F1DF5B-353A-4270-8C10-6A1509441174}"/>
          </ac:spMkLst>
        </pc:spChg>
        <pc:spChg chg="mod">
          <ac:chgData name="John Edwards" userId="b6c4da2f-c300-4e6f-aab0-a24b873d0296" providerId="ADAL" clId="{7F5F5749-81A0-40A6-8A17-D6B3B8287018}" dt="2023-09-17T19:05:37.864" v="129" actId="20577"/>
          <ac:spMkLst>
            <pc:docMk/>
            <pc:sldMk cId="2834638808" sldId="393"/>
            <ac:spMk id="16" creationId="{4BDCF583-1D5D-4235-97C2-39272B80A0B1}"/>
          </ac:spMkLst>
        </pc:spChg>
        <pc:picChg chg="add del">
          <ac:chgData name="John Edwards" userId="b6c4da2f-c300-4e6f-aab0-a24b873d0296" providerId="ADAL" clId="{7F5F5749-81A0-40A6-8A17-D6B3B8287018}" dt="2023-09-17T19:05:22.730" v="111" actId="22"/>
          <ac:picMkLst>
            <pc:docMk/>
            <pc:sldMk cId="2834638808" sldId="393"/>
            <ac:picMk id="3" creationId="{661FDAE8-0D32-173F-5B32-BBD148255FE4}"/>
          </ac:picMkLst>
        </pc:picChg>
      </pc:sldChg>
      <pc:sldChg chg="modSp add mod">
        <pc:chgData name="John Edwards" userId="b6c4da2f-c300-4e6f-aab0-a24b873d0296" providerId="ADAL" clId="{7F5F5749-81A0-40A6-8A17-D6B3B8287018}" dt="2023-10-05T21:23:35.398" v="699" actId="20577"/>
        <pc:sldMkLst>
          <pc:docMk/>
          <pc:sldMk cId="1871808923" sldId="394"/>
        </pc:sldMkLst>
        <pc:spChg chg="mod">
          <ac:chgData name="John Edwards" userId="b6c4da2f-c300-4e6f-aab0-a24b873d0296" providerId="ADAL" clId="{7F5F5749-81A0-40A6-8A17-D6B3B8287018}" dt="2023-09-17T19:07:31.254" v="165" actId="5793"/>
          <ac:spMkLst>
            <pc:docMk/>
            <pc:sldMk cId="1871808923" sldId="394"/>
            <ac:spMk id="15" creationId="{40F1DF5B-353A-4270-8C10-6A1509441174}"/>
          </ac:spMkLst>
        </pc:spChg>
        <pc:spChg chg="mod">
          <ac:chgData name="John Edwards" userId="b6c4da2f-c300-4e6f-aab0-a24b873d0296" providerId="ADAL" clId="{7F5F5749-81A0-40A6-8A17-D6B3B8287018}" dt="2023-10-05T21:23:35.398" v="699" actId="20577"/>
          <ac:spMkLst>
            <pc:docMk/>
            <pc:sldMk cId="1871808923" sldId="394"/>
            <ac:spMk id="16" creationId="{4BDCF583-1D5D-4235-97C2-39272B80A0B1}"/>
          </ac:spMkLst>
        </pc:spChg>
      </pc:sldChg>
      <pc:sldChg chg="addSp modSp add mod modAnim">
        <pc:chgData name="John Edwards" userId="b6c4da2f-c300-4e6f-aab0-a24b873d0296" providerId="ADAL" clId="{7F5F5749-81A0-40A6-8A17-D6B3B8287018}" dt="2023-10-05T15:21:56.208" v="344"/>
        <pc:sldMkLst>
          <pc:docMk/>
          <pc:sldMk cId="2286549146" sldId="395"/>
        </pc:sldMkLst>
        <pc:spChg chg="add mod">
          <ac:chgData name="John Edwards" userId="b6c4da2f-c300-4e6f-aab0-a24b873d0296" providerId="ADAL" clId="{7F5F5749-81A0-40A6-8A17-D6B3B8287018}" dt="2023-10-05T15:20:16.699" v="341" actId="1076"/>
          <ac:spMkLst>
            <pc:docMk/>
            <pc:sldMk cId="2286549146" sldId="395"/>
            <ac:spMk id="2" creationId="{CF6F366E-BC09-26DE-7229-39A396D96473}"/>
          </ac:spMkLst>
        </pc:spChg>
        <pc:spChg chg="mod">
          <ac:chgData name="John Edwards" userId="b6c4da2f-c300-4e6f-aab0-a24b873d0296" providerId="ADAL" clId="{7F5F5749-81A0-40A6-8A17-D6B3B8287018}" dt="2023-10-05T15:18:45.649" v="331" actId="27636"/>
          <ac:spMkLst>
            <pc:docMk/>
            <pc:sldMk cId="2286549146" sldId="395"/>
            <ac:spMk id="15" creationId="{40F1DF5B-353A-4270-8C10-6A1509441174}"/>
          </ac:spMkLst>
        </pc:spChg>
        <pc:spChg chg="mod">
          <ac:chgData name="John Edwards" userId="b6c4da2f-c300-4e6f-aab0-a24b873d0296" providerId="ADAL" clId="{7F5F5749-81A0-40A6-8A17-D6B3B8287018}" dt="2023-10-05T15:20:22.076" v="342" actId="14100"/>
          <ac:spMkLst>
            <pc:docMk/>
            <pc:sldMk cId="2286549146" sldId="395"/>
            <ac:spMk id="16" creationId="{4BDCF583-1D5D-4235-97C2-39272B80A0B1}"/>
          </ac:spMkLst>
        </pc:spChg>
      </pc:sldChg>
      <pc:sldChg chg="modSp add mod">
        <pc:chgData name="John Edwards" userId="b6c4da2f-c300-4e6f-aab0-a24b873d0296" providerId="ADAL" clId="{7F5F5749-81A0-40A6-8A17-D6B3B8287018}" dt="2023-09-29T21:13:02.330" v="223" actId="20577"/>
        <pc:sldMkLst>
          <pc:docMk/>
          <pc:sldMk cId="1809564325" sldId="396"/>
        </pc:sldMkLst>
        <pc:spChg chg="mod">
          <ac:chgData name="John Edwards" userId="b6c4da2f-c300-4e6f-aab0-a24b873d0296" providerId="ADAL" clId="{7F5F5749-81A0-40A6-8A17-D6B3B8287018}" dt="2023-09-29T21:13:02.330" v="223" actId="20577"/>
          <ac:spMkLst>
            <pc:docMk/>
            <pc:sldMk cId="1809564325" sldId="396"/>
            <ac:spMk id="16" creationId="{4BDCF583-1D5D-4235-97C2-39272B80A0B1}"/>
          </ac:spMkLst>
        </pc:spChg>
      </pc:sldChg>
      <pc:sldChg chg="new del">
        <pc:chgData name="John Edwards" userId="b6c4da2f-c300-4e6f-aab0-a24b873d0296" providerId="ADAL" clId="{7F5F5749-81A0-40A6-8A17-D6B3B8287018}" dt="2023-10-05T21:22:03.138" v="656" actId="47"/>
        <pc:sldMkLst>
          <pc:docMk/>
          <pc:sldMk cId="916951158" sldId="397"/>
        </pc:sldMkLst>
      </pc:sldChg>
    </pc:docChg>
  </pc:docChgLst>
  <pc:docChgLst>
    <pc:chgData name="John Edwards" userId="b6c4da2f-c300-4e6f-aab0-a24b873d0296" providerId="ADAL" clId="{786BF69A-CF0C-4D1E-8082-833486387D35}"/>
    <pc:docChg chg="custSel modSld">
      <pc:chgData name="John Edwards" userId="b6c4da2f-c300-4e6f-aab0-a24b873d0296" providerId="ADAL" clId="{786BF69A-CF0C-4D1E-8082-833486387D35}" dt="2023-09-17T01:18:29.372" v="200" actId="14100"/>
      <pc:docMkLst>
        <pc:docMk/>
      </pc:docMkLst>
      <pc:sldChg chg="addSp delSp modSp mod">
        <pc:chgData name="John Edwards" userId="b6c4da2f-c300-4e6f-aab0-a24b873d0296" providerId="ADAL" clId="{786BF69A-CF0C-4D1E-8082-833486387D35}" dt="2023-09-17T01:12:02.772" v="143"/>
        <pc:sldMkLst>
          <pc:docMk/>
          <pc:sldMk cId="752814286" sldId="257"/>
        </pc:sldMkLst>
        <pc:spChg chg="add mod">
          <ac:chgData name="John Edwards" userId="b6c4da2f-c300-4e6f-aab0-a24b873d0296" providerId="ADAL" clId="{786BF69A-CF0C-4D1E-8082-833486387D35}" dt="2023-09-17T01:10:56.507" v="141" actId="1076"/>
          <ac:spMkLst>
            <pc:docMk/>
            <pc:sldMk cId="752814286" sldId="257"/>
            <ac:spMk id="5" creationId="{3569B196-00B0-1922-998E-E6F5AEA84885}"/>
          </ac:spMkLst>
        </pc:spChg>
        <pc:spChg chg="add del mod">
          <ac:chgData name="John Edwards" userId="b6c4da2f-c300-4e6f-aab0-a24b873d0296" providerId="ADAL" clId="{786BF69A-CF0C-4D1E-8082-833486387D35}" dt="2023-09-17T01:12:02.772" v="143"/>
          <ac:spMkLst>
            <pc:docMk/>
            <pc:sldMk cId="752814286" sldId="257"/>
            <ac:spMk id="10" creationId="{EA89A855-D0FC-4167-094E-28BB0B186247}"/>
          </ac:spMkLst>
        </pc:spChg>
        <pc:spChg chg="add mod">
          <ac:chgData name="John Edwards" userId="b6c4da2f-c300-4e6f-aab0-a24b873d0296" providerId="ADAL" clId="{786BF69A-CF0C-4D1E-8082-833486387D35}" dt="2023-09-17T01:10:27.722" v="137" actId="14100"/>
          <ac:spMkLst>
            <pc:docMk/>
            <pc:sldMk cId="752814286" sldId="257"/>
            <ac:spMk id="13" creationId="{D4AB9536-21FE-4358-1926-42039C6B3961}"/>
          </ac:spMkLst>
        </pc:spChg>
        <pc:spChg chg="mod">
          <ac:chgData name="John Edwards" userId="b6c4da2f-c300-4e6f-aab0-a24b873d0296" providerId="ADAL" clId="{786BF69A-CF0C-4D1E-8082-833486387D35}" dt="2023-09-17T01:08:35.529" v="97" actId="20577"/>
          <ac:spMkLst>
            <pc:docMk/>
            <pc:sldMk cId="752814286" sldId="257"/>
            <ac:spMk id="15" creationId="{646FCEEC-9A45-8FB3-CB43-7C808F5AAB30}"/>
          </ac:spMkLst>
        </pc:spChg>
        <pc:picChg chg="add mod">
          <ac:chgData name="John Edwards" userId="b6c4da2f-c300-4e6f-aab0-a24b873d0296" providerId="ADAL" clId="{786BF69A-CF0C-4D1E-8082-833486387D35}" dt="2023-09-17T01:10:52.073" v="139" actId="1076"/>
          <ac:picMkLst>
            <pc:docMk/>
            <pc:sldMk cId="752814286" sldId="257"/>
            <ac:picMk id="4" creationId="{9E6FECA4-3A83-9B3B-B567-096AF8567406}"/>
          </ac:picMkLst>
        </pc:picChg>
        <pc:picChg chg="add mod">
          <ac:chgData name="John Edwards" userId="b6c4da2f-c300-4e6f-aab0-a24b873d0296" providerId="ADAL" clId="{786BF69A-CF0C-4D1E-8082-833486387D35}" dt="2023-09-17T01:08:52.391" v="100" actId="14100"/>
          <ac:picMkLst>
            <pc:docMk/>
            <pc:sldMk cId="752814286" sldId="257"/>
            <ac:picMk id="9" creationId="{8D02C365-638E-BE8D-B4C9-5A8873460502}"/>
          </ac:picMkLst>
        </pc:picChg>
        <pc:picChg chg="del mod">
          <ac:chgData name="John Edwards" userId="b6c4da2f-c300-4e6f-aab0-a24b873d0296" providerId="ADAL" clId="{786BF69A-CF0C-4D1E-8082-833486387D35}" dt="2023-09-17T01:06:40.181" v="70" actId="478"/>
          <ac:picMkLst>
            <pc:docMk/>
            <pc:sldMk cId="752814286" sldId="257"/>
            <ac:picMk id="12" creationId="{4D362CA9-9FC3-8CF8-8C7F-624BDE4034A3}"/>
          </ac:picMkLst>
        </pc:picChg>
      </pc:sldChg>
      <pc:sldChg chg="modSp mod">
        <pc:chgData name="John Edwards" userId="b6c4da2f-c300-4e6f-aab0-a24b873d0296" providerId="ADAL" clId="{786BF69A-CF0C-4D1E-8082-833486387D35}" dt="2023-09-17T01:18:29.372" v="200" actId="14100"/>
        <pc:sldMkLst>
          <pc:docMk/>
          <pc:sldMk cId="560021826" sldId="317"/>
        </pc:sldMkLst>
        <pc:spChg chg="mod">
          <ac:chgData name="John Edwards" userId="b6c4da2f-c300-4e6f-aab0-a24b873d0296" providerId="ADAL" clId="{786BF69A-CF0C-4D1E-8082-833486387D35}" dt="2023-09-17T01:14:09.443" v="171" actId="27636"/>
          <ac:spMkLst>
            <pc:docMk/>
            <pc:sldMk cId="560021826" sldId="317"/>
            <ac:spMk id="15" creationId="{40F1DF5B-353A-4270-8C10-6A1509441174}"/>
          </ac:spMkLst>
        </pc:spChg>
        <pc:spChg chg="mod">
          <ac:chgData name="John Edwards" userId="b6c4da2f-c300-4e6f-aab0-a24b873d0296" providerId="ADAL" clId="{786BF69A-CF0C-4D1E-8082-833486387D35}" dt="2023-09-17T01:18:29.372" v="200" actId="14100"/>
          <ac:spMkLst>
            <pc:docMk/>
            <pc:sldMk cId="560021826" sldId="317"/>
            <ac:spMk id="16" creationId="{4BDCF583-1D5D-4235-97C2-39272B80A0B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1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6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9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elorean.com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renexmedia.com/" TargetMode="External"/><Relationship Id="rId5" Type="http://schemas.openxmlformats.org/officeDocument/2006/relationships/hyperlink" Target="http://creativecommons.org/licenses/by-sa/3.0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8666" y="374218"/>
            <a:ext cx="3894667" cy="5134760"/>
          </a:xfrm>
        </p:spPr>
        <p:txBody>
          <a:bodyPr anchor="b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Building a Better DeLorean: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Being Prepared for What the Future Brings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FF1BDD-8484-311E-B4AD-C38CE4D07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724" y="5974820"/>
            <a:ext cx="4400550" cy="733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4E8360-F80A-C1C0-F0BD-E77E5E208BB1}"/>
              </a:ext>
            </a:extLst>
          </p:cNvPr>
          <p:cNvSpPr txBox="1"/>
          <p:nvPr/>
        </p:nvSpPr>
        <p:spPr>
          <a:xfrm>
            <a:off x="4848959" y="6451873"/>
            <a:ext cx="16124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CC BY-SA 3.0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FCEEC-9A45-8FB3-CB43-7C808F5AAB30}"/>
              </a:ext>
            </a:extLst>
          </p:cNvPr>
          <p:cNvSpPr txBox="1"/>
          <p:nvPr/>
        </p:nvSpPr>
        <p:spPr>
          <a:xfrm>
            <a:off x="0" y="6451873"/>
            <a:ext cx="7366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*DeLorean DMC-12 with doors open.jpg </a:t>
            </a:r>
            <a:r>
              <a:rPr lang="it-IT" sz="1200" dirty="0">
                <a:solidFill>
                  <a:srgbClr val="FF0000"/>
                </a:solidFill>
              </a:rPr>
              <a:t>Kevin Abato </a:t>
            </a:r>
            <a:r>
              <a:rPr lang="it-IT" sz="1200" dirty="0">
                <a:hlinkClick r:id="rId6"/>
              </a:rPr>
              <a:t>www.grenexmedia.com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FECA4-3A83-9B3B-B567-096AF85674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201" y="3758287"/>
            <a:ext cx="4680019" cy="2023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69B196-00B0-1922-998E-E6F5AEA84885}"/>
              </a:ext>
            </a:extLst>
          </p:cNvPr>
          <p:cNvSpPr txBox="1"/>
          <p:nvPr/>
        </p:nvSpPr>
        <p:spPr>
          <a:xfrm>
            <a:off x="1016201" y="3798263"/>
            <a:ext cx="493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2023 DeLorean Alpha5    </a:t>
            </a:r>
            <a:r>
              <a:rPr lang="en-US" dirty="0">
                <a:hlinkClick r:id="rId8"/>
              </a:rPr>
              <a:t>https://delorean.com/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02C365-638E-BE8D-B4C9-5A88734605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201" y="498460"/>
            <a:ext cx="4663653" cy="29305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AB9536-21FE-4358-1926-42039C6B3961}"/>
              </a:ext>
            </a:extLst>
          </p:cNvPr>
          <p:cNvSpPr txBox="1"/>
          <p:nvPr/>
        </p:nvSpPr>
        <p:spPr>
          <a:xfrm>
            <a:off x="975180" y="431979"/>
            <a:ext cx="2177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DeLorean DMC-12 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45" y="549275"/>
            <a:ext cx="3755143" cy="708025"/>
          </a:xfrm>
        </p:spPr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45" y="1257300"/>
            <a:ext cx="4586594" cy="4835525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Joseph Custer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Law Library Director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 Western Reserve Law School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Edwards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Associate Dean for Information Resources and Technology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Drake University Law School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Richard Leiter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Law Library Director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Nebraska College of Law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Carissa Vogel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Law Library Director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Iowa College of Law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8" name="Picture Placeholder 7" descr="Digital Data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Picture Placeholder 9" descr="Data Point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Picture Placeholder 11" descr="Data Backgro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15FE2C5-E66A-4405-B19E-2C5C546C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 dirty="0"/>
              <a:t>Saturday, October 14, 2023 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01DF4D0-78BC-4C8C-9570-26F0B225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 dirty="0"/>
              <a:t>Building a Better DeLorean:  Being Prepared for What the Future Brings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1911"/>
            <a:ext cx="12192000" cy="6858000"/>
          </a:xfr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673" y="184537"/>
            <a:ext cx="11077073" cy="599308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Few </a:t>
            </a:r>
            <a:r>
              <a:rPr lang="en-US" sz="4000" dirty="0"/>
              <a:t>of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Challenges – John Edwards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1096217"/>
            <a:ext cx="8141369" cy="5152183"/>
          </a:xfrm>
        </p:spPr>
        <p:txBody>
          <a:bodyPr vert="horz" wrap="square" lIns="0" tIns="0" rIns="0" bIns="0" rtlCol="0">
            <a:no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Enrollment cliff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Fewer students choosing to go to college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Attacks on higher education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Culture wars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Court and legislative impacts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Perception of everything being online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Coveting of library space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Impact of Generative AI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NextGen Bar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Budget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Recruiting law librarians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Rankings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Skills of entering students (COVID impact, mental health, etc.)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Lack of student experience in a library or engagement with librarians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95C60586-3F23-7639-613C-FCA758D9401C}"/>
              </a:ext>
            </a:extLst>
          </p:cNvPr>
          <p:cNvSpPr txBox="1">
            <a:spLocks/>
          </p:cNvSpPr>
          <p:nvPr/>
        </p:nvSpPr>
        <p:spPr>
          <a:xfrm>
            <a:off x="3466395" y="652456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Building a Better DeLorean:  Being Prepared for What the Future Brings</a:t>
            </a:r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EE3CDF38-3DFC-153E-0FD6-EFD29747009B}"/>
              </a:ext>
            </a:extLst>
          </p:cNvPr>
          <p:cNvSpPr txBox="1">
            <a:spLocks/>
          </p:cNvSpPr>
          <p:nvPr/>
        </p:nvSpPr>
        <p:spPr>
          <a:xfrm>
            <a:off x="550863" y="6506577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Saturday, October 14, 2023 </a:t>
            </a:r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1911"/>
            <a:ext cx="12192000" cy="6858000"/>
          </a:xfr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673" y="184537"/>
            <a:ext cx="11077073" cy="599308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Strategy Development from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Carissa Vogel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1096217"/>
            <a:ext cx="8141369" cy="5152183"/>
          </a:xfrm>
        </p:spPr>
        <p:txBody>
          <a:bodyPr vert="horz" wrap="square" lIns="0" tIns="0" rIns="0" bIns="0" rtlCol="0">
            <a:no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Be the spider</a:t>
            </a:r>
          </a:p>
          <a:p>
            <a:pPr marL="10287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>
                <a:latin typeface="Calibri" panose="020F0502020204030204" pitchFamily="34" charset="0"/>
                <a:ea typeface="Calibri" panose="020F0502020204030204" pitchFamily="34" charset="0"/>
              </a:rPr>
              <a:t>Understand the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web</a:t>
            </a:r>
          </a:p>
          <a:p>
            <a:pPr marL="10287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Spin the web</a:t>
            </a:r>
          </a:p>
          <a:p>
            <a:pPr marL="10287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Crawl the web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95C60586-3F23-7639-613C-FCA758D9401C}"/>
              </a:ext>
            </a:extLst>
          </p:cNvPr>
          <p:cNvSpPr txBox="1">
            <a:spLocks/>
          </p:cNvSpPr>
          <p:nvPr/>
        </p:nvSpPr>
        <p:spPr>
          <a:xfrm>
            <a:off x="3466395" y="652456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Building a Better DeLorean:  Being Prepared for What the Future Brings</a:t>
            </a:r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EE3CDF38-3DFC-153E-0FD6-EFD29747009B}"/>
              </a:ext>
            </a:extLst>
          </p:cNvPr>
          <p:cNvSpPr txBox="1">
            <a:spLocks/>
          </p:cNvSpPr>
          <p:nvPr/>
        </p:nvSpPr>
        <p:spPr>
          <a:xfrm>
            <a:off x="550863" y="6506577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Saturday, October 14, 2023 </a:t>
            </a:r>
          </a:p>
        </p:txBody>
      </p:sp>
      <p:pic>
        <p:nvPicPr>
          <p:cNvPr id="3" name="Picture 2" descr="A person in a red garment sitting on a car with blue lights&#10;&#10;Description automatically generated">
            <a:extLst>
              <a:ext uri="{FF2B5EF4-FFF2-40B4-BE49-F238E27FC236}">
                <a16:creationId xmlns:a16="http://schemas.microsoft.com/office/drawing/2014/main" id="{F936BCDB-0426-C785-5792-D1178DEAB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534" y="3672308"/>
            <a:ext cx="3213302" cy="18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6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1911"/>
            <a:ext cx="12192000" cy="6858000"/>
          </a:xfr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673" y="184537"/>
            <a:ext cx="11077073" cy="599308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Strategic Insights from Joe Custer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8534" y="1258438"/>
            <a:ext cx="8382001" cy="5152183"/>
          </a:xfrm>
        </p:spPr>
        <p:txBody>
          <a:bodyPr vert="horz" wrap="square" lIns="0" tIns="0" rIns="0" bIns="0" rtlCol="0">
            <a:no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How will the enrollment cliff for Universities and Colleges impact Law Schools and Libraries?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I.   What is the enrollment cliff?  Are there signs it is already here?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II.  What can Law Schools do to avoid going over the cliff?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III. What strategies can Law Libraries consider to prepare for the cliff and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upcoming challenges in terms of: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Space</a:t>
            </a:r>
          </a:p>
          <a:p>
            <a:pPr marL="1371600"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Service</a:t>
            </a:r>
          </a:p>
          <a:p>
            <a:pPr marL="1371600"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Collections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95C60586-3F23-7639-613C-FCA758D9401C}"/>
              </a:ext>
            </a:extLst>
          </p:cNvPr>
          <p:cNvSpPr txBox="1">
            <a:spLocks/>
          </p:cNvSpPr>
          <p:nvPr/>
        </p:nvSpPr>
        <p:spPr>
          <a:xfrm>
            <a:off x="3466395" y="652456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Building a Better DeLorean:  Being Prepared for What the Future Brings</a:t>
            </a:r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EE3CDF38-3DFC-153E-0FD6-EFD29747009B}"/>
              </a:ext>
            </a:extLst>
          </p:cNvPr>
          <p:cNvSpPr txBox="1">
            <a:spLocks/>
          </p:cNvSpPr>
          <p:nvPr/>
        </p:nvSpPr>
        <p:spPr>
          <a:xfrm>
            <a:off x="550863" y="6506577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Saturday, October 14, 2023 </a:t>
            </a:r>
          </a:p>
        </p:txBody>
      </p:sp>
    </p:spTree>
    <p:extLst>
      <p:ext uri="{BB962C8B-B14F-4D97-AF65-F5344CB8AC3E}">
        <p14:creationId xmlns:p14="http://schemas.microsoft.com/office/powerpoint/2010/main" val="187180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1911"/>
            <a:ext cx="12192000" cy="6858000"/>
          </a:xfr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673" y="-12364"/>
            <a:ext cx="11077073" cy="796209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Policy Planning from Rich Leiter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602" y="3253617"/>
            <a:ext cx="7222630" cy="3127248"/>
          </a:xfrm>
        </p:spPr>
        <p:txBody>
          <a:bodyPr vert="horz" wrap="square" lIns="0" tIns="0" rIns="0" bIns="0" rtlCol="0">
            <a:noAutofit/>
          </a:bodyPr>
          <a:lstStyle/>
          <a:p>
            <a:r>
              <a:rPr lang="en-US" sz="2400" dirty="0"/>
              <a:t>Books are for use</a:t>
            </a:r>
          </a:p>
          <a:p>
            <a:r>
              <a:rPr lang="en-US" sz="2400" dirty="0"/>
              <a:t>Every person, his or her book</a:t>
            </a:r>
          </a:p>
          <a:p>
            <a:r>
              <a:rPr lang="en-US" sz="2400" dirty="0"/>
              <a:t>Every book its reader</a:t>
            </a:r>
          </a:p>
          <a:p>
            <a:r>
              <a:rPr lang="en-US" sz="2400" dirty="0"/>
              <a:t>Save the time of the reader</a:t>
            </a:r>
          </a:p>
          <a:p>
            <a:r>
              <a:rPr lang="en-US" sz="2400" dirty="0"/>
              <a:t>A library is a growing organism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95C60586-3F23-7639-613C-FCA758D9401C}"/>
              </a:ext>
            </a:extLst>
          </p:cNvPr>
          <p:cNvSpPr txBox="1">
            <a:spLocks/>
          </p:cNvSpPr>
          <p:nvPr/>
        </p:nvSpPr>
        <p:spPr>
          <a:xfrm>
            <a:off x="3466395" y="652456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Building a Better DeLorean:  Being Prepared for What the Future Brings</a:t>
            </a:r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EE3CDF38-3DFC-153E-0FD6-EFD29747009B}"/>
              </a:ext>
            </a:extLst>
          </p:cNvPr>
          <p:cNvSpPr txBox="1">
            <a:spLocks/>
          </p:cNvSpPr>
          <p:nvPr/>
        </p:nvSpPr>
        <p:spPr>
          <a:xfrm>
            <a:off x="550863" y="6506577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Saturday, October 14, 2023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F366E-BC09-26DE-7229-39A396D96473}"/>
              </a:ext>
            </a:extLst>
          </p:cNvPr>
          <p:cNvSpPr txBox="1"/>
          <p:nvPr/>
        </p:nvSpPr>
        <p:spPr>
          <a:xfrm>
            <a:off x="324088" y="1007075"/>
            <a:ext cx="11077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Adapting to Change –  Don’t throw out the baby with the bathwater.</a:t>
            </a:r>
          </a:p>
          <a:p>
            <a:endParaRPr lang="en-US" sz="2800" dirty="0"/>
          </a:p>
          <a:p>
            <a:r>
              <a:rPr lang="en-US" sz="3200" dirty="0"/>
              <a:t>Applying S.R. Ranganathan’s Five Laws of Library Science</a:t>
            </a:r>
          </a:p>
        </p:txBody>
      </p:sp>
    </p:spTree>
    <p:extLst>
      <p:ext uri="{BB962C8B-B14F-4D97-AF65-F5344CB8AC3E}">
        <p14:creationId xmlns:p14="http://schemas.microsoft.com/office/powerpoint/2010/main" val="228654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9898E29C-8194-9653-2C50-8079DC6426F6}"/>
              </a:ext>
            </a:extLst>
          </p:cNvPr>
          <p:cNvSpPr txBox="1">
            <a:spLocks/>
          </p:cNvSpPr>
          <p:nvPr/>
        </p:nvSpPr>
        <p:spPr>
          <a:xfrm>
            <a:off x="550863" y="6506577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Saturday, October 14, 2023 </a:t>
            </a: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C750530B-DA6D-2DCA-2D6B-A08E785493AB}"/>
              </a:ext>
            </a:extLst>
          </p:cNvPr>
          <p:cNvSpPr txBox="1">
            <a:spLocks/>
          </p:cNvSpPr>
          <p:nvPr/>
        </p:nvSpPr>
        <p:spPr>
          <a:xfrm>
            <a:off x="3488267" y="6524561"/>
            <a:ext cx="6357338" cy="15388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Building a Better DeLorean:  Being Prepared for What the Future Brings</a:t>
            </a:r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5333CB225EE4B8F47B9FA3B1CEEF6" ma:contentTypeVersion="23" ma:contentTypeDescription="Create a new document." ma:contentTypeScope="" ma:versionID="bae1f1066abbd5c9695b8d1d911a26c1">
  <xsd:schema xmlns:xsd="http://www.w3.org/2001/XMLSchema" xmlns:xs="http://www.w3.org/2001/XMLSchema" xmlns:p="http://schemas.microsoft.com/office/2006/metadata/properties" xmlns:ns1="http://schemas.microsoft.com/sharepoint/v3" xmlns:ns2="d55b593c-2742-48f0-a1f0-2135638639be" xmlns:ns3="3248767f-b364-472c-8a5b-124be4031ed4" targetNamespace="http://schemas.microsoft.com/office/2006/metadata/properties" ma:root="true" ma:fieldsID="cc325d8e34d442d1882a7e0b4ca88242" ns1:_="" ns2:_="" ns3:_="">
    <xsd:import namespace="http://schemas.microsoft.com/sharepoint/v3"/>
    <xsd:import namespace="d55b593c-2742-48f0-a1f0-2135638639be"/>
    <xsd:import namespace="3248767f-b364-472c-8a5b-124be4031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Assignedto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b593c-2742-48f0-a1f0-213563863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ssignedto" ma:index="20" nillable="true" ma:displayName="Assigned to" ma:format="Dropdown" ma:internalName="Assignedto">
      <xsd:simpleType>
        <xsd:restriction base="dms:Choice">
          <xsd:enumeration value="Karen"/>
          <xsd:enumeration value="Rebecca"/>
          <xsd:enumeration value="Dave"/>
          <xsd:enumeration value="Dorie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2a24743-8347-4253-b4eb-dead049729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8767f-b364-472c-8a5b-124be4031ed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7eccb64-bcc3-408f-a76d-86e2ab1ab4dc}" ma:internalName="TaxCatchAll" ma:showField="CatchAllData" ma:web="3248767f-b364-472c-8a5b-124be4031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55b593c-2742-48f0-a1f0-2135638639be">
      <Terms xmlns="http://schemas.microsoft.com/office/infopath/2007/PartnerControls"/>
    </lcf76f155ced4ddcb4097134ff3c332f>
    <TaxCatchAll xmlns="3248767f-b364-472c-8a5b-124be4031ed4" xsi:nil="true"/>
    <MediaServiceKeyPoints xmlns="d55b593c-2742-48f0-a1f0-2135638639be" xsi:nil="true"/>
    <Assignedto xmlns="d55b593c-2742-48f0-a1f0-2135638639be" xsi:nil="true"/>
    <Date xmlns="d55b593c-2742-48f0-a1f0-2135638639be" xsi:nil="true"/>
  </documentManagement>
</p:properties>
</file>

<file path=customXml/itemProps1.xml><?xml version="1.0" encoding="utf-8"?>
<ds:datastoreItem xmlns:ds="http://schemas.openxmlformats.org/officeDocument/2006/customXml" ds:itemID="{8DAF01B2-D833-4AFB-890E-9B9EAA01815F}"/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3D float design</Template>
  <TotalTime>4619</TotalTime>
  <Words>429</Words>
  <Application>Microsoft Office PowerPoint</Application>
  <PresentationFormat>Widescreen</PresentationFormat>
  <Paragraphs>87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Walbaum Display</vt:lpstr>
      <vt:lpstr>3DFloatVTI</vt:lpstr>
      <vt:lpstr>Building a Better DeLorean: Being Prepared for What the Future Brings</vt:lpstr>
      <vt:lpstr>Presenters</vt:lpstr>
      <vt:lpstr>A Few of the Challenges – John Edwards</vt:lpstr>
      <vt:lpstr>Strategy Development from Carissa Vogel</vt:lpstr>
      <vt:lpstr>Strategic Insights from Joe Custer</vt:lpstr>
      <vt:lpstr>Policy Planning from Rich Leiter</vt:lpstr>
      <vt:lpstr>Questions?</vt:lpstr>
    </vt:vector>
  </TitlesOfParts>
  <Company>Drake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Better DeLorean: Being Prepared for What the Future Brings</dc:title>
  <dc:creator>John Edwards</dc:creator>
  <cp:lastModifiedBy>John Edwards</cp:lastModifiedBy>
  <cp:revision>1</cp:revision>
  <dcterms:created xsi:type="dcterms:W3CDTF">2023-09-13T17:17:49Z</dcterms:created>
  <dcterms:modified xsi:type="dcterms:W3CDTF">2023-10-05T21:23:41Z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0x01010032C5333CB225EE4B8F47B9FA3B1CEEF6</vt:lpwstr>
  </property>
</Properties>
</file>