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4" r:id="rId2"/>
    <p:sldId id="322" r:id="rId3"/>
    <p:sldId id="324" r:id="rId4"/>
    <p:sldId id="336" r:id="rId5"/>
    <p:sldId id="325" r:id="rId6"/>
    <p:sldId id="340" r:id="rId7"/>
    <p:sldId id="341" r:id="rId8"/>
    <p:sldId id="326" r:id="rId9"/>
    <p:sldId id="297" r:id="rId10"/>
    <p:sldId id="342" r:id="rId11"/>
    <p:sldId id="327" r:id="rId12"/>
    <p:sldId id="299" r:id="rId13"/>
    <p:sldId id="343" r:id="rId14"/>
    <p:sldId id="329" r:id="rId15"/>
    <p:sldId id="300" r:id="rId16"/>
    <p:sldId id="344" r:id="rId17"/>
    <p:sldId id="330" r:id="rId18"/>
    <p:sldId id="301" r:id="rId19"/>
    <p:sldId id="345" r:id="rId20"/>
    <p:sldId id="331" r:id="rId21"/>
    <p:sldId id="302" r:id="rId22"/>
    <p:sldId id="346" r:id="rId23"/>
    <p:sldId id="333" r:id="rId24"/>
    <p:sldId id="258" r:id="rId25"/>
    <p:sldId id="269" r:id="rId26"/>
    <p:sldId id="257" r:id="rId27"/>
    <p:sldId id="335" r:id="rId28"/>
    <p:sldId id="350" r:id="rId29"/>
    <p:sldId id="270" r:id="rId30"/>
    <p:sldId id="339" r:id="rId31"/>
    <p:sldId id="349" r:id="rId32"/>
    <p:sldId id="348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V Boli" panose="02000500030200090000" pitchFamily="2" charset="0"/>
      <p:regular r:id="rId40"/>
    </p:embeddedFont>
    <p:embeddedFont>
      <p:font typeface="Bradley Hand ITC" panose="03070402050302030203" pitchFamily="66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1710" autoAdjust="0"/>
  </p:normalViewPr>
  <p:slideViewPr>
    <p:cSldViewPr>
      <p:cViewPr varScale="1">
        <p:scale>
          <a:sx n="95" d="100"/>
          <a:sy n="95" d="100"/>
        </p:scale>
        <p:origin x="1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03878-839B-43D9-8E21-4EF0929A60F1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</dgm:pt>
    <dgm:pt modelId="{359FDE11-7B5A-4674-97CB-53CF8CE4F8DB}">
      <dgm:prSet phldrT="[Text]"/>
      <dgm:spPr/>
      <dgm:t>
        <a:bodyPr/>
        <a:lstStyle/>
        <a:p>
          <a:r>
            <a:rPr lang="en-US" b="1" dirty="0" smtClean="0"/>
            <a:t>The Six Lies</a:t>
          </a:r>
          <a:endParaRPr lang="en-US" dirty="0"/>
        </a:p>
      </dgm:t>
    </dgm:pt>
    <dgm:pt modelId="{42DA4ACF-228C-4481-A555-0A87259DFA5E}" type="parTrans" cxnId="{85A003E5-5D97-4CF2-90F2-EF5D1833141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2AA85B26-90DF-4051-B2BC-6067ECF87ED2}" type="sibTrans" cxnId="{85A003E5-5D97-4CF2-90F2-EF5D1833141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F007D4D4-3354-4084-8AA1-EBEE99EAD746}">
      <dgm:prSet phldrT="[Text]"/>
      <dgm:spPr/>
      <dgm:t>
        <a:bodyPr/>
        <a:lstStyle/>
        <a:p>
          <a:r>
            <a:rPr lang="en-US" dirty="0" smtClean="0"/>
            <a:t>Balanced Life</a:t>
          </a:r>
          <a:endParaRPr lang="en-US" dirty="0"/>
        </a:p>
      </dgm:t>
    </dgm:pt>
    <dgm:pt modelId="{68369D8A-95E8-4F8C-A51A-0DD7E7AF65B6}" type="parTrans" cxnId="{89BCBC36-93A1-47DB-A29F-223C398D7628}">
      <dgm:prSet/>
      <dgm:spPr/>
      <dgm:t>
        <a:bodyPr/>
        <a:lstStyle/>
        <a:p>
          <a:endParaRPr lang="en-US"/>
        </a:p>
      </dgm:t>
    </dgm:pt>
    <dgm:pt modelId="{820DA1A5-BEB9-4E07-8871-1159EC5D6EAD}" type="sibTrans" cxnId="{89BCBC36-93A1-47DB-A29F-223C398D7628}">
      <dgm:prSet/>
      <dgm:spPr/>
      <dgm:t>
        <a:bodyPr/>
        <a:lstStyle/>
        <a:p>
          <a:endParaRPr lang="en-US"/>
        </a:p>
      </dgm:t>
    </dgm:pt>
    <dgm:pt modelId="{272627E5-5260-4F65-81D0-CDD3F43E4B80}">
      <dgm:prSet phldrT="[Text]"/>
      <dgm:spPr/>
      <dgm:t>
        <a:bodyPr/>
        <a:lstStyle/>
        <a:p>
          <a:r>
            <a:rPr lang="en-US" dirty="0" smtClean="0"/>
            <a:t>Everything matters equally</a:t>
          </a:r>
          <a:endParaRPr lang="en-US" dirty="0"/>
        </a:p>
      </dgm:t>
    </dgm:pt>
    <dgm:pt modelId="{64965577-4884-4C08-8186-5248EB3206C2}" type="parTrans" cxnId="{77E93FDB-E877-42F6-92A9-E22762443FC2}">
      <dgm:prSet/>
      <dgm:spPr/>
      <dgm:t>
        <a:bodyPr/>
        <a:lstStyle/>
        <a:p>
          <a:endParaRPr lang="en-US"/>
        </a:p>
      </dgm:t>
    </dgm:pt>
    <dgm:pt modelId="{001DC385-6C52-4291-BB0B-FB614CDC74C7}" type="sibTrans" cxnId="{77E93FDB-E877-42F6-92A9-E22762443FC2}">
      <dgm:prSet/>
      <dgm:spPr/>
      <dgm:t>
        <a:bodyPr/>
        <a:lstStyle/>
        <a:p>
          <a:endParaRPr lang="en-US"/>
        </a:p>
      </dgm:t>
    </dgm:pt>
    <dgm:pt modelId="{A4FA4693-6737-45EF-9031-A947E222A614}">
      <dgm:prSet phldrT="[Text]"/>
      <dgm:spPr/>
      <dgm:t>
        <a:bodyPr/>
        <a:lstStyle/>
        <a:p>
          <a:r>
            <a:rPr lang="en-US" dirty="0" smtClean="0"/>
            <a:t>Multitasking</a:t>
          </a:r>
          <a:endParaRPr lang="en-US" dirty="0"/>
        </a:p>
      </dgm:t>
    </dgm:pt>
    <dgm:pt modelId="{8FA56B08-4515-4AF3-9278-73BC1B1B63D1}" type="parTrans" cxnId="{A3FF280F-0DE4-4E5A-9EAE-0BBAFD731350}">
      <dgm:prSet/>
      <dgm:spPr/>
      <dgm:t>
        <a:bodyPr/>
        <a:lstStyle/>
        <a:p>
          <a:endParaRPr lang="en-US"/>
        </a:p>
      </dgm:t>
    </dgm:pt>
    <dgm:pt modelId="{1D32F934-76AE-43C8-827E-5C121F412903}" type="sibTrans" cxnId="{A3FF280F-0DE4-4E5A-9EAE-0BBAFD731350}">
      <dgm:prSet/>
      <dgm:spPr/>
      <dgm:t>
        <a:bodyPr/>
        <a:lstStyle/>
        <a:p>
          <a:endParaRPr lang="en-US"/>
        </a:p>
      </dgm:t>
    </dgm:pt>
    <dgm:pt modelId="{328C2E28-136E-4144-92D3-AE3275596BBA}">
      <dgm:prSet phldrT="[Text]"/>
      <dgm:spPr/>
      <dgm:t>
        <a:bodyPr/>
        <a:lstStyle/>
        <a:p>
          <a:r>
            <a:rPr lang="en-US" dirty="0" smtClean="0"/>
            <a:t>More discipline</a:t>
          </a:r>
          <a:endParaRPr lang="en-US" dirty="0"/>
        </a:p>
      </dgm:t>
    </dgm:pt>
    <dgm:pt modelId="{DB9BB5F3-AE1E-490A-B1AB-88338E3C9393}" type="parTrans" cxnId="{76AF78DE-7639-4970-8C77-FDEC61C51BA6}">
      <dgm:prSet/>
      <dgm:spPr/>
      <dgm:t>
        <a:bodyPr/>
        <a:lstStyle/>
        <a:p>
          <a:endParaRPr lang="en-US"/>
        </a:p>
      </dgm:t>
    </dgm:pt>
    <dgm:pt modelId="{2167F1DB-A89B-455C-BD2F-F3B10A06EE46}" type="sibTrans" cxnId="{76AF78DE-7639-4970-8C77-FDEC61C51BA6}">
      <dgm:prSet/>
      <dgm:spPr/>
      <dgm:t>
        <a:bodyPr/>
        <a:lstStyle/>
        <a:p>
          <a:endParaRPr lang="en-US"/>
        </a:p>
      </dgm:t>
    </dgm:pt>
    <dgm:pt modelId="{B32A8096-CD7E-435C-9C9E-8594E25F8A8A}">
      <dgm:prSet phldrT="[Text]"/>
      <dgm:spPr/>
      <dgm:t>
        <a:bodyPr/>
        <a:lstStyle/>
        <a:p>
          <a:r>
            <a:rPr lang="en-US" dirty="0" smtClean="0"/>
            <a:t>Willpower is always available</a:t>
          </a:r>
          <a:endParaRPr lang="en-US" dirty="0"/>
        </a:p>
      </dgm:t>
    </dgm:pt>
    <dgm:pt modelId="{6071BAE0-3DA3-4FD2-904E-C6A53620B510}" type="parTrans" cxnId="{233AC443-1D9D-4AA7-9717-66B1359E3D8A}">
      <dgm:prSet/>
      <dgm:spPr/>
      <dgm:t>
        <a:bodyPr/>
        <a:lstStyle/>
        <a:p>
          <a:endParaRPr lang="en-US"/>
        </a:p>
      </dgm:t>
    </dgm:pt>
    <dgm:pt modelId="{8EB3D660-2DA4-4BCC-8ACD-E4592F131E88}" type="sibTrans" cxnId="{233AC443-1D9D-4AA7-9717-66B1359E3D8A}">
      <dgm:prSet/>
      <dgm:spPr/>
      <dgm:t>
        <a:bodyPr/>
        <a:lstStyle/>
        <a:p>
          <a:endParaRPr lang="en-US"/>
        </a:p>
      </dgm:t>
    </dgm:pt>
    <dgm:pt modelId="{06452DD8-7D4E-4232-9C85-E266368486E7}">
      <dgm:prSet phldrT="[Text]"/>
      <dgm:spPr/>
      <dgm:t>
        <a:bodyPr/>
        <a:lstStyle/>
        <a:p>
          <a:r>
            <a:rPr lang="en-US" dirty="0" smtClean="0"/>
            <a:t>Big is bad</a:t>
          </a:r>
          <a:endParaRPr lang="en-US" dirty="0"/>
        </a:p>
      </dgm:t>
    </dgm:pt>
    <dgm:pt modelId="{BA7C4D4C-2345-4285-B415-2DB92EED03C0}" type="parTrans" cxnId="{C94BB715-FDD7-4341-98E3-5DBD345E366E}">
      <dgm:prSet/>
      <dgm:spPr/>
      <dgm:t>
        <a:bodyPr/>
        <a:lstStyle/>
        <a:p>
          <a:endParaRPr lang="en-US"/>
        </a:p>
      </dgm:t>
    </dgm:pt>
    <dgm:pt modelId="{039FD2C0-9ADB-4F20-9B3A-9C681B4716EB}" type="sibTrans" cxnId="{C94BB715-FDD7-4341-98E3-5DBD345E366E}">
      <dgm:prSet/>
      <dgm:spPr/>
      <dgm:t>
        <a:bodyPr/>
        <a:lstStyle/>
        <a:p>
          <a:endParaRPr lang="en-US"/>
        </a:p>
      </dgm:t>
    </dgm:pt>
    <dgm:pt modelId="{C950051A-A383-4642-B0A7-C7D6CAB8E7AA}" type="pres">
      <dgm:prSet presAssocID="{96603878-839B-43D9-8E21-4EF0929A60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CFD2D6-3041-4E46-92BE-8F6F6AE78321}" type="pres">
      <dgm:prSet presAssocID="{359FDE11-7B5A-4674-97CB-53CF8CE4F8DB}" presName="centerShape" presStyleLbl="node0" presStyleIdx="0" presStyleCnt="1"/>
      <dgm:spPr/>
      <dgm:t>
        <a:bodyPr/>
        <a:lstStyle/>
        <a:p>
          <a:endParaRPr lang="en-US"/>
        </a:p>
      </dgm:t>
    </dgm:pt>
    <dgm:pt modelId="{20441DF8-5E32-47EA-BE91-0E6044F22B5E}" type="pres">
      <dgm:prSet presAssocID="{64965577-4884-4C08-8186-5248EB3206C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22B20B8-A98E-4657-BA42-E7E36624AD65}" type="pres">
      <dgm:prSet presAssocID="{64965577-4884-4C08-8186-5248EB3206C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3687C54-4DB9-4C09-8AEA-59EFBE54EC2C}" type="pres">
      <dgm:prSet presAssocID="{272627E5-5260-4F65-81D0-CDD3F43E4B8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6BE88-9A27-4EB2-8F4B-F550418E7B08}" type="pres">
      <dgm:prSet presAssocID="{8FA56B08-4515-4AF3-9278-73BC1B1B63D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8664444-CED9-4F40-8C48-8FE72AE9B43F}" type="pres">
      <dgm:prSet presAssocID="{8FA56B08-4515-4AF3-9278-73BC1B1B63D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95BB045-486A-4321-BB7F-DAC95E2063B5}" type="pres">
      <dgm:prSet presAssocID="{A4FA4693-6737-45EF-9031-A947E222A6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7929-7D84-491B-AF23-731FF7008A1D}" type="pres">
      <dgm:prSet presAssocID="{DB9BB5F3-AE1E-490A-B1AB-88338E3C939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5E2EDCD-27D2-4F5A-BB88-ACD1CEC195E4}" type="pres">
      <dgm:prSet presAssocID="{DB9BB5F3-AE1E-490A-B1AB-88338E3C939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DE0F7E9-35EB-4F54-A05D-582DB4DB5E29}" type="pres">
      <dgm:prSet presAssocID="{328C2E28-136E-4144-92D3-AE3275596B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514FC-FD2C-46B1-AEE5-4F984F4EEA6B}" type="pres">
      <dgm:prSet presAssocID="{6071BAE0-3DA3-4FD2-904E-C6A53620B51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9CF752B-A636-49FB-98CA-ED3655C6F397}" type="pres">
      <dgm:prSet presAssocID="{6071BAE0-3DA3-4FD2-904E-C6A53620B51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BBF8700-1F63-4882-928A-AD319CABD5E3}" type="pres">
      <dgm:prSet presAssocID="{B32A8096-CD7E-435C-9C9E-8594E25F8A8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1C157-B4BD-4737-AE70-95E75A77D23E}" type="pres">
      <dgm:prSet presAssocID="{68369D8A-95E8-4F8C-A51A-0DD7E7AF65B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E31FD22-0770-439A-BF9B-FDAA56D18445}" type="pres">
      <dgm:prSet presAssocID="{68369D8A-95E8-4F8C-A51A-0DD7E7AF65B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95F8978-556A-48D4-BE5A-FAAA9D00F688}" type="pres">
      <dgm:prSet presAssocID="{F007D4D4-3354-4084-8AA1-EBEE99EAD7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91467-0D5C-4E65-8768-F15241082D98}" type="pres">
      <dgm:prSet presAssocID="{BA7C4D4C-2345-4285-B415-2DB92EED03C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1B87CD1-5ABF-43C7-9158-398BA1262D89}" type="pres">
      <dgm:prSet presAssocID="{BA7C4D4C-2345-4285-B415-2DB92EED03C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21E27B4-187E-4BB7-9A8A-CC7A62D0899B}" type="pres">
      <dgm:prSet presAssocID="{06452DD8-7D4E-4232-9C85-E266368486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17239-20ED-44E7-8736-4BFB757C8E20}" type="presOf" srcId="{6071BAE0-3DA3-4FD2-904E-C6A53620B510}" destId="{19CF752B-A636-49FB-98CA-ED3655C6F397}" srcOrd="1" destOrd="0" presId="urn:microsoft.com/office/officeart/2005/8/layout/radial5"/>
    <dgm:cxn modelId="{496D2DB5-257E-4ECD-965A-3AE972BA7ECB}" type="presOf" srcId="{68369D8A-95E8-4F8C-A51A-0DD7E7AF65B6}" destId="{8101C157-B4BD-4737-AE70-95E75A77D23E}" srcOrd="0" destOrd="0" presId="urn:microsoft.com/office/officeart/2005/8/layout/radial5"/>
    <dgm:cxn modelId="{05E1799A-A2E3-4C38-A105-48D9D3C41BC1}" type="presOf" srcId="{64965577-4884-4C08-8186-5248EB3206C2}" destId="{20441DF8-5E32-47EA-BE91-0E6044F22B5E}" srcOrd="0" destOrd="0" presId="urn:microsoft.com/office/officeart/2005/8/layout/radial5"/>
    <dgm:cxn modelId="{C56CBEB1-D13B-4F90-A68D-9589D96925CB}" type="presOf" srcId="{6071BAE0-3DA3-4FD2-904E-C6A53620B510}" destId="{E18514FC-FD2C-46B1-AEE5-4F984F4EEA6B}" srcOrd="0" destOrd="0" presId="urn:microsoft.com/office/officeart/2005/8/layout/radial5"/>
    <dgm:cxn modelId="{77E93FDB-E877-42F6-92A9-E22762443FC2}" srcId="{359FDE11-7B5A-4674-97CB-53CF8CE4F8DB}" destId="{272627E5-5260-4F65-81D0-CDD3F43E4B80}" srcOrd="0" destOrd="0" parTransId="{64965577-4884-4C08-8186-5248EB3206C2}" sibTransId="{001DC385-6C52-4291-BB0B-FB614CDC74C7}"/>
    <dgm:cxn modelId="{A3FF280F-0DE4-4E5A-9EAE-0BBAFD731350}" srcId="{359FDE11-7B5A-4674-97CB-53CF8CE4F8DB}" destId="{A4FA4693-6737-45EF-9031-A947E222A614}" srcOrd="1" destOrd="0" parTransId="{8FA56B08-4515-4AF3-9278-73BC1B1B63D1}" sibTransId="{1D32F934-76AE-43C8-827E-5C121F412903}"/>
    <dgm:cxn modelId="{95CAFB08-6AF5-48FD-870D-8F3FB230A09F}" type="presOf" srcId="{272627E5-5260-4F65-81D0-CDD3F43E4B80}" destId="{23687C54-4DB9-4C09-8AEA-59EFBE54EC2C}" srcOrd="0" destOrd="0" presId="urn:microsoft.com/office/officeart/2005/8/layout/radial5"/>
    <dgm:cxn modelId="{9AB0ED72-924F-452D-9C81-31AB2F5990A4}" type="presOf" srcId="{F007D4D4-3354-4084-8AA1-EBEE99EAD746}" destId="{795F8978-556A-48D4-BE5A-FAAA9D00F688}" srcOrd="0" destOrd="0" presId="urn:microsoft.com/office/officeart/2005/8/layout/radial5"/>
    <dgm:cxn modelId="{6AEFC753-CEAC-4A1C-913C-F9BC67962F1C}" type="presOf" srcId="{8FA56B08-4515-4AF3-9278-73BC1B1B63D1}" destId="{A8664444-CED9-4F40-8C48-8FE72AE9B43F}" srcOrd="1" destOrd="0" presId="urn:microsoft.com/office/officeart/2005/8/layout/radial5"/>
    <dgm:cxn modelId="{0979193A-511E-4824-810C-3E47422C835E}" type="presOf" srcId="{96603878-839B-43D9-8E21-4EF0929A60F1}" destId="{C950051A-A383-4642-B0A7-C7D6CAB8E7AA}" srcOrd="0" destOrd="0" presId="urn:microsoft.com/office/officeart/2005/8/layout/radial5"/>
    <dgm:cxn modelId="{85A003E5-5D97-4CF2-90F2-EF5D1833141C}" srcId="{96603878-839B-43D9-8E21-4EF0929A60F1}" destId="{359FDE11-7B5A-4674-97CB-53CF8CE4F8DB}" srcOrd="0" destOrd="0" parTransId="{42DA4ACF-228C-4481-A555-0A87259DFA5E}" sibTransId="{2AA85B26-90DF-4051-B2BC-6067ECF87ED2}"/>
    <dgm:cxn modelId="{89BCBC36-93A1-47DB-A29F-223C398D7628}" srcId="{359FDE11-7B5A-4674-97CB-53CF8CE4F8DB}" destId="{F007D4D4-3354-4084-8AA1-EBEE99EAD746}" srcOrd="4" destOrd="0" parTransId="{68369D8A-95E8-4F8C-A51A-0DD7E7AF65B6}" sibTransId="{820DA1A5-BEB9-4E07-8871-1159EC5D6EAD}"/>
    <dgm:cxn modelId="{C94BB715-FDD7-4341-98E3-5DBD345E366E}" srcId="{359FDE11-7B5A-4674-97CB-53CF8CE4F8DB}" destId="{06452DD8-7D4E-4232-9C85-E266368486E7}" srcOrd="5" destOrd="0" parTransId="{BA7C4D4C-2345-4285-B415-2DB92EED03C0}" sibTransId="{039FD2C0-9ADB-4F20-9B3A-9C681B4716EB}"/>
    <dgm:cxn modelId="{71CBDCA9-7216-44C2-8DF4-700150C5E29D}" type="presOf" srcId="{64965577-4884-4C08-8186-5248EB3206C2}" destId="{722B20B8-A98E-4657-BA42-E7E36624AD65}" srcOrd="1" destOrd="0" presId="urn:microsoft.com/office/officeart/2005/8/layout/radial5"/>
    <dgm:cxn modelId="{B088C340-617A-479C-950A-0F8D0F3F38CD}" type="presOf" srcId="{328C2E28-136E-4144-92D3-AE3275596BBA}" destId="{9DE0F7E9-35EB-4F54-A05D-582DB4DB5E29}" srcOrd="0" destOrd="0" presId="urn:microsoft.com/office/officeart/2005/8/layout/radial5"/>
    <dgm:cxn modelId="{A1407A21-6899-48EC-AD45-7842E28A7ABB}" type="presOf" srcId="{BA7C4D4C-2345-4285-B415-2DB92EED03C0}" destId="{EF891467-0D5C-4E65-8768-F15241082D98}" srcOrd="0" destOrd="0" presId="urn:microsoft.com/office/officeart/2005/8/layout/radial5"/>
    <dgm:cxn modelId="{13C41B1F-5155-4355-9D45-A388403DE36E}" type="presOf" srcId="{359FDE11-7B5A-4674-97CB-53CF8CE4F8DB}" destId="{09CFD2D6-3041-4E46-92BE-8F6F6AE78321}" srcOrd="0" destOrd="0" presId="urn:microsoft.com/office/officeart/2005/8/layout/radial5"/>
    <dgm:cxn modelId="{76AF78DE-7639-4970-8C77-FDEC61C51BA6}" srcId="{359FDE11-7B5A-4674-97CB-53CF8CE4F8DB}" destId="{328C2E28-136E-4144-92D3-AE3275596BBA}" srcOrd="2" destOrd="0" parTransId="{DB9BB5F3-AE1E-490A-B1AB-88338E3C9393}" sibTransId="{2167F1DB-A89B-455C-BD2F-F3B10A06EE46}"/>
    <dgm:cxn modelId="{808DD54F-CEDA-44D9-A64A-F27CA7FFCA9F}" type="presOf" srcId="{06452DD8-7D4E-4232-9C85-E266368486E7}" destId="{A21E27B4-187E-4BB7-9A8A-CC7A62D0899B}" srcOrd="0" destOrd="0" presId="urn:microsoft.com/office/officeart/2005/8/layout/radial5"/>
    <dgm:cxn modelId="{6410E5FF-D342-4E4A-ADEC-ACBCFA1E5838}" type="presOf" srcId="{DB9BB5F3-AE1E-490A-B1AB-88338E3C9393}" destId="{75E2EDCD-27D2-4F5A-BB88-ACD1CEC195E4}" srcOrd="1" destOrd="0" presId="urn:microsoft.com/office/officeart/2005/8/layout/radial5"/>
    <dgm:cxn modelId="{233AC443-1D9D-4AA7-9717-66B1359E3D8A}" srcId="{359FDE11-7B5A-4674-97CB-53CF8CE4F8DB}" destId="{B32A8096-CD7E-435C-9C9E-8594E25F8A8A}" srcOrd="3" destOrd="0" parTransId="{6071BAE0-3DA3-4FD2-904E-C6A53620B510}" sibTransId="{8EB3D660-2DA4-4BCC-8ACD-E4592F131E88}"/>
    <dgm:cxn modelId="{BDD42357-A8F7-4F60-8ED4-3EF0CC7396CA}" type="presOf" srcId="{8FA56B08-4515-4AF3-9278-73BC1B1B63D1}" destId="{AA66BE88-9A27-4EB2-8F4B-F550418E7B08}" srcOrd="0" destOrd="0" presId="urn:microsoft.com/office/officeart/2005/8/layout/radial5"/>
    <dgm:cxn modelId="{8F480546-52BE-4F4A-B41D-652F2965680C}" type="presOf" srcId="{DB9BB5F3-AE1E-490A-B1AB-88338E3C9393}" destId="{31F47929-7D84-491B-AF23-731FF7008A1D}" srcOrd="0" destOrd="0" presId="urn:microsoft.com/office/officeart/2005/8/layout/radial5"/>
    <dgm:cxn modelId="{618D35BB-63F5-4547-A541-4FFA718792C8}" type="presOf" srcId="{BA7C4D4C-2345-4285-B415-2DB92EED03C0}" destId="{D1B87CD1-5ABF-43C7-9158-398BA1262D89}" srcOrd="1" destOrd="0" presId="urn:microsoft.com/office/officeart/2005/8/layout/radial5"/>
    <dgm:cxn modelId="{C4B70FD6-DF7C-4C87-B87F-B24162DA15E3}" type="presOf" srcId="{B32A8096-CD7E-435C-9C9E-8594E25F8A8A}" destId="{7BBF8700-1F63-4882-928A-AD319CABD5E3}" srcOrd="0" destOrd="0" presId="urn:microsoft.com/office/officeart/2005/8/layout/radial5"/>
    <dgm:cxn modelId="{0778DDEC-002F-45D6-8F28-977CF4734CDC}" type="presOf" srcId="{A4FA4693-6737-45EF-9031-A947E222A614}" destId="{095BB045-486A-4321-BB7F-DAC95E2063B5}" srcOrd="0" destOrd="0" presId="urn:microsoft.com/office/officeart/2005/8/layout/radial5"/>
    <dgm:cxn modelId="{C58C6BEB-7362-415D-99C0-31B9F20C07AC}" type="presOf" srcId="{68369D8A-95E8-4F8C-A51A-0DD7E7AF65B6}" destId="{BE31FD22-0770-439A-BF9B-FDAA56D18445}" srcOrd="1" destOrd="0" presId="urn:microsoft.com/office/officeart/2005/8/layout/radial5"/>
    <dgm:cxn modelId="{01908A8D-1FCF-4CF4-8141-9A9A5415FBC6}" type="presParOf" srcId="{C950051A-A383-4642-B0A7-C7D6CAB8E7AA}" destId="{09CFD2D6-3041-4E46-92BE-8F6F6AE78321}" srcOrd="0" destOrd="0" presId="urn:microsoft.com/office/officeart/2005/8/layout/radial5"/>
    <dgm:cxn modelId="{0DB14E68-63D6-4327-9E51-69109F47BA6F}" type="presParOf" srcId="{C950051A-A383-4642-B0A7-C7D6CAB8E7AA}" destId="{20441DF8-5E32-47EA-BE91-0E6044F22B5E}" srcOrd="1" destOrd="0" presId="urn:microsoft.com/office/officeart/2005/8/layout/radial5"/>
    <dgm:cxn modelId="{D6AF0B29-DDA7-4E1F-8549-3CA957B75831}" type="presParOf" srcId="{20441DF8-5E32-47EA-BE91-0E6044F22B5E}" destId="{722B20B8-A98E-4657-BA42-E7E36624AD65}" srcOrd="0" destOrd="0" presId="urn:microsoft.com/office/officeart/2005/8/layout/radial5"/>
    <dgm:cxn modelId="{B84FD7B6-ECDD-486F-A2AE-7D00CD814D5C}" type="presParOf" srcId="{C950051A-A383-4642-B0A7-C7D6CAB8E7AA}" destId="{23687C54-4DB9-4C09-8AEA-59EFBE54EC2C}" srcOrd="2" destOrd="0" presId="urn:microsoft.com/office/officeart/2005/8/layout/radial5"/>
    <dgm:cxn modelId="{9EED5975-62FC-48DF-91F4-74F84D7A3A7A}" type="presParOf" srcId="{C950051A-A383-4642-B0A7-C7D6CAB8E7AA}" destId="{AA66BE88-9A27-4EB2-8F4B-F550418E7B08}" srcOrd="3" destOrd="0" presId="urn:microsoft.com/office/officeart/2005/8/layout/radial5"/>
    <dgm:cxn modelId="{943F86AC-CAB6-4041-B221-AE4681E7012B}" type="presParOf" srcId="{AA66BE88-9A27-4EB2-8F4B-F550418E7B08}" destId="{A8664444-CED9-4F40-8C48-8FE72AE9B43F}" srcOrd="0" destOrd="0" presId="urn:microsoft.com/office/officeart/2005/8/layout/radial5"/>
    <dgm:cxn modelId="{0B089FE8-E3CB-4329-A15A-C67F148B22A5}" type="presParOf" srcId="{C950051A-A383-4642-B0A7-C7D6CAB8E7AA}" destId="{095BB045-486A-4321-BB7F-DAC95E2063B5}" srcOrd="4" destOrd="0" presId="urn:microsoft.com/office/officeart/2005/8/layout/radial5"/>
    <dgm:cxn modelId="{C09B1158-BE34-4FE2-BB73-614E7AEF38DE}" type="presParOf" srcId="{C950051A-A383-4642-B0A7-C7D6CAB8E7AA}" destId="{31F47929-7D84-491B-AF23-731FF7008A1D}" srcOrd="5" destOrd="0" presId="urn:microsoft.com/office/officeart/2005/8/layout/radial5"/>
    <dgm:cxn modelId="{853C2D8C-14F6-4707-8895-FD048AC4A2E2}" type="presParOf" srcId="{31F47929-7D84-491B-AF23-731FF7008A1D}" destId="{75E2EDCD-27D2-4F5A-BB88-ACD1CEC195E4}" srcOrd="0" destOrd="0" presId="urn:microsoft.com/office/officeart/2005/8/layout/radial5"/>
    <dgm:cxn modelId="{7C07BCE0-B5AE-48FC-9D51-B688B6E439DA}" type="presParOf" srcId="{C950051A-A383-4642-B0A7-C7D6CAB8E7AA}" destId="{9DE0F7E9-35EB-4F54-A05D-582DB4DB5E29}" srcOrd="6" destOrd="0" presId="urn:microsoft.com/office/officeart/2005/8/layout/radial5"/>
    <dgm:cxn modelId="{A3A52401-039C-4203-A522-6F47188EC4FB}" type="presParOf" srcId="{C950051A-A383-4642-B0A7-C7D6CAB8E7AA}" destId="{E18514FC-FD2C-46B1-AEE5-4F984F4EEA6B}" srcOrd="7" destOrd="0" presId="urn:microsoft.com/office/officeart/2005/8/layout/radial5"/>
    <dgm:cxn modelId="{AC506DF7-C512-43DE-B6F0-270BBA977EE8}" type="presParOf" srcId="{E18514FC-FD2C-46B1-AEE5-4F984F4EEA6B}" destId="{19CF752B-A636-49FB-98CA-ED3655C6F397}" srcOrd="0" destOrd="0" presId="urn:microsoft.com/office/officeart/2005/8/layout/radial5"/>
    <dgm:cxn modelId="{2419977E-4F32-4F80-ADE1-F961F292A822}" type="presParOf" srcId="{C950051A-A383-4642-B0A7-C7D6CAB8E7AA}" destId="{7BBF8700-1F63-4882-928A-AD319CABD5E3}" srcOrd="8" destOrd="0" presId="urn:microsoft.com/office/officeart/2005/8/layout/radial5"/>
    <dgm:cxn modelId="{138C4B10-F9E8-4632-BE05-7AF1D5BB50B0}" type="presParOf" srcId="{C950051A-A383-4642-B0A7-C7D6CAB8E7AA}" destId="{8101C157-B4BD-4737-AE70-95E75A77D23E}" srcOrd="9" destOrd="0" presId="urn:microsoft.com/office/officeart/2005/8/layout/radial5"/>
    <dgm:cxn modelId="{52266424-D51F-49D9-BEFD-FF41DA69EF93}" type="presParOf" srcId="{8101C157-B4BD-4737-AE70-95E75A77D23E}" destId="{BE31FD22-0770-439A-BF9B-FDAA56D18445}" srcOrd="0" destOrd="0" presId="urn:microsoft.com/office/officeart/2005/8/layout/radial5"/>
    <dgm:cxn modelId="{4BD31D04-621B-4197-8636-65E4E25CF6A4}" type="presParOf" srcId="{C950051A-A383-4642-B0A7-C7D6CAB8E7AA}" destId="{795F8978-556A-48D4-BE5A-FAAA9D00F688}" srcOrd="10" destOrd="0" presId="urn:microsoft.com/office/officeart/2005/8/layout/radial5"/>
    <dgm:cxn modelId="{57603EDA-3F28-4511-BD9D-6879BC722D40}" type="presParOf" srcId="{C950051A-A383-4642-B0A7-C7D6CAB8E7AA}" destId="{EF891467-0D5C-4E65-8768-F15241082D98}" srcOrd="11" destOrd="0" presId="urn:microsoft.com/office/officeart/2005/8/layout/radial5"/>
    <dgm:cxn modelId="{14E2F82A-D51E-465D-AABA-E195A34BFD8C}" type="presParOf" srcId="{EF891467-0D5C-4E65-8768-F15241082D98}" destId="{D1B87CD1-5ABF-43C7-9158-398BA1262D89}" srcOrd="0" destOrd="0" presId="urn:microsoft.com/office/officeart/2005/8/layout/radial5"/>
    <dgm:cxn modelId="{D8667940-8585-4CFF-8C3F-C08F150CCA2B}" type="presParOf" srcId="{C950051A-A383-4642-B0A7-C7D6CAB8E7AA}" destId="{A21E27B4-187E-4BB7-9A8A-CC7A62D0899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03878-839B-43D9-8E21-4EF0929A60F1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</dgm:pt>
    <dgm:pt modelId="{359FDE11-7B5A-4674-97CB-53CF8CE4F8DB}">
      <dgm:prSet phldrT="[Text]"/>
      <dgm:spPr/>
      <dgm:t>
        <a:bodyPr/>
        <a:lstStyle/>
        <a:p>
          <a:r>
            <a:rPr lang="en-US" b="1" dirty="0" smtClean="0"/>
            <a:t>The Four Thieves</a:t>
          </a:r>
          <a:endParaRPr lang="en-US" dirty="0"/>
        </a:p>
      </dgm:t>
    </dgm:pt>
    <dgm:pt modelId="{42DA4ACF-228C-4481-A555-0A87259DFA5E}" type="parTrans" cxnId="{85A003E5-5D97-4CF2-90F2-EF5D1833141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2AA85B26-90DF-4051-B2BC-6067ECF87ED2}" type="sibTrans" cxnId="{85A003E5-5D97-4CF2-90F2-EF5D1833141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272627E5-5260-4F65-81D0-CDD3F43E4B80}">
      <dgm:prSet phldrT="[Text]"/>
      <dgm:spPr/>
      <dgm:t>
        <a:bodyPr/>
        <a:lstStyle/>
        <a:p>
          <a:r>
            <a:rPr lang="en-US" dirty="0" smtClean="0"/>
            <a:t>Inability to say no</a:t>
          </a:r>
        </a:p>
      </dgm:t>
    </dgm:pt>
    <dgm:pt modelId="{64965577-4884-4C08-8186-5248EB3206C2}" type="parTrans" cxnId="{77E93FDB-E877-42F6-92A9-E22762443FC2}">
      <dgm:prSet/>
      <dgm:spPr/>
      <dgm:t>
        <a:bodyPr/>
        <a:lstStyle/>
        <a:p>
          <a:endParaRPr lang="en-US"/>
        </a:p>
      </dgm:t>
    </dgm:pt>
    <dgm:pt modelId="{001DC385-6C52-4291-BB0B-FB614CDC74C7}" type="sibTrans" cxnId="{77E93FDB-E877-42F6-92A9-E22762443FC2}">
      <dgm:prSet/>
      <dgm:spPr/>
      <dgm:t>
        <a:bodyPr/>
        <a:lstStyle/>
        <a:p>
          <a:endParaRPr lang="en-US"/>
        </a:p>
      </dgm:t>
    </dgm:pt>
    <dgm:pt modelId="{A4FA4693-6737-45EF-9031-A947E222A614}">
      <dgm:prSet phldrT="[Text]"/>
      <dgm:spPr/>
      <dgm:t>
        <a:bodyPr/>
        <a:lstStyle/>
        <a:p>
          <a:r>
            <a:rPr lang="en-US" dirty="0" smtClean="0"/>
            <a:t>Poor health habits</a:t>
          </a:r>
          <a:endParaRPr lang="en-US" dirty="0"/>
        </a:p>
      </dgm:t>
    </dgm:pt>
    <dgm:pt modelId="{8FA56B08-4515-4AF3-9278-73BC1B1B63D1}" type="parTrans" cxnId="{A3FF280F-0DE4-4E5A-9EAE-0BBAFD731350}">
      <dgm:prSet/>
      <dgm:spPr/>
      <dgm:t>
        <a:bodyPr/>
        <a:lstStyle/>
        <a:p>
          <a:endParaRPr lang="en-US"/>
        </a:p>
      </dgm:t>
    </dgm:pt>
    <dgm:pt modelId="{1D32F934-76AE-43C8-827E-5C121F412903}" type="sibTrans" cxnId="{A3FF280F-0DE4-4E5A-9EAE-0BBAFD731350}">
      <dgm:prSet/>
      <dgm:spPr/>
      <dgm:t>
        <a:bodyPr/>
        <a:lstStyle/>
        <a:p>
          <a:endParaRPr lang="en-US"/>
        </a:p>
      </dgm:t>
    </dgm:pt>
    <dgm:pt modelId="{328C2E28-136E-4144-92D3-AE3275596BBA}">
      <dgm:prSet phldrT="[Text]"/>
      <dgm:spPr/>
      <dgm:t>
        <a:bodyPr/>
        <a:lstStyle/>
        <a:p>
          <a:r>
            <a:rPr lang="en-US" dirty="0" smtClean="0"/>
            <a:t>Environment doesn’t support goals</a:t>
          </a:r>
          <a:endParaRPr lang="en-US" dirty="0"/>
        </a:p>
      </dgm:t>
    </dgm:pt>
    <dgm:pt modelId="{DB9BB5F3-AE1E-490A-B1AB-88338E3C9393}" type="parTrans" cxnId="{76AF78DE-7639-4970-8C77-FDEC61C51BA6}">
      <dgm:prSet/>
      <dgm:spPr/>
      <dgm:t>
        <a:bodyPr/>
        <a:lstStyle/>
        <a:p>
          <a:endParaRPr lang="en-US"/>
        </a:p>
      </dgm:t>
    </dgm:pt>
    <dgm:pt modelId="{2167F1DB-A89B-455C-BD2F-F3B10A06EE46}" type="sibTrans" cxnId="{76AF78DE-7639-4970-8C77-FDEC61C51BA6}">
      <dgm:prSet/>
      <dgm:spPr/>
      <dgm:t>
        <a:bodyPr/>
        <a:lstStyle/>
        <a:p>
          <a:endParaRPr lang="en-US"/>
        </a:p>
      </dgm:t>
    </dgm:pt>
    <dgm:pt modelId="{06452DD8-7D4E-4232-9C85-E266368486E7}">
      <dgm:prSet phldrT="[Text]"/>
      <dgm:spPr/>
      <dgm:t>
        <a:bodyPr/>
        <a:lstStyle/>
        <a:p>
          <a:r>
            <a:rPr lang="en-US" dirty="0" smtClean="0"/>
            <a:t>Fear of Chaos</a:t>
          </a:r>
          <a:endParaRPr lang="en-US" dirty="0"/>
        </a:p>
      </dgm:t>
    </dgm:pt>
    <dgm:pt modelId="{BA7C4D4C-2345-4285-B415-2DB92EED03C0}" type="parTrans" cxnId="{C94BB715-FDD7-4341-98E3-5DBD345E366E}">
      <dgm:prSet/>
      <dgm:spPr/>
      <dgm:t>
        <a:bodyPr/>
        <a:lstStyle/>
        <a:p>
          <a:endParaRPr lang="en-US"/>
        </a:p>
      </dgm:t>
    </dgm:pt>
    <dgm:pt modelId="{039FD2C0-9ADB-4F20-9B3A-9C681B4716EB}" type="sibTrans" cxnId="{C94BB715-FDD7-4341-98E3-5DBD345E366E}">
      <dgm:prSet/>
      <dgm:spPr/>
      <dgm:t>
        <a:bodyPr/>
        <a:lstStyle/>
        <a:p>
          <a:endParaRPr lang="en-US"/>
        </a:p>
      </dgm:t>
    </dgm:pt>
    <dgm:pt modelId="{C950051A-A383-4642-B0A7-C7D6CAB8E7AA}" type="pres">
      <dgm:prSet presAssocID="{96603878-839B-43D9-8E21-4EF0929A60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CFD2D6-3041-4E46-92BE-8F6F6AE78321}" type="pres">
      <dgm:prSet presAssocID="{359FDE11-7B5A-4674-97CB-53CF8CE4F8DB}" presName="centerShape" presStyleLbl="node0" presStyleIdx="0" presStyleCnt="1"/>
      <dgm:spPr/>
      <dgm:t>
        <a:bodyPr/>
        <a:lstStyle/>
        <a:p>
          <a:endParaRPr lang="en-US"/>
        </a:p>
      </dgm:t>
    </dgm:pt>
    <dgm:pt modelId="{20441DF8-5E32-47EA-BE91-0E6044F22B5E}" type="pres">
      <dgm:prSet presAssocID="{64965577-4884-4C08-8186-5248EB3206C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22B20B8-A98E-4657-BA42-E7E36624AD65}" type="pres">
      <dgm:prSet presAssocID="{64965577-4884-4C08-8186-5248EB3206C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3687C54-4DB9-4C09-8AEA-59EFBE54EC2C}" type="pres">
      <dgm:prSet presAssocID="{272627E5-5260-4F65-81D0-CDD3F43E4B8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6BE88-9A27-4EB2-8F4B-F550418E7B08}" type="pres">
      <dgm:prSet presAssocID="{8FA56B08-4515-4AF3-9278-73BC1B1B63D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8664444-CED9-4F40-8C48-8FE72AE9B43F}" type="pres">
      <dgm:prSet presAssocID="{8FA56B08-4515-4AF3-9278-73BC1B1B63D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95BB045-486A-4321-BB7F-DAC95E2063B5}" type="pres">
      <dgm:prSet presAssocID="{A4FA4693-6737-45EF-9031-A947E222A6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7929-7D84-491B-AF23-731FF7008A1D}" type="pres">
      <dgm:prSet presAssocID="{DB9BB5F3-AE1E-490A-B1AB-88338E3C939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75E2EDCD-27D2-4F5A-BB88-ACD1CEC195E4}" type="pres">
      <dgm:prSet presAssocID="{DB9BB5F3-AE1E-490A-B1AB-88338E3C939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DE0F7E9-35EB-4F54-A05D-582DB4DB5E29}" type="pres">
      <dgm:prSet presAssocID="{328C2E28-136E-4144-92D3-AE3275596B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91467-0D5C-4E65-8768-F15241082D98}" type="pres">
      <dgm:prSet presAssocID="{BA7C4D4C-2345-4285-B415-2DB92EED03C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1B87CD1-5ABF-43C7-9158-398BA1262D89}" type="pres">
      <dgm:prSet presAssocID="{BA7C4D4C-2345-4285-B415-2DB92EED03C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21E27B4-187E-4BB7-9A8A-CC7A62D0899B}" type="pres">
      <dgm:prSet presAssocID="{06452DD8-7D4E-4232-9C85-E266368486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A02E8C-7448-4278-9CD8-7135726226F0}" type="presOf" srcId="{64965577-4884-4C08-8186-5248EB3206C2}" destId="{20441DF8-5E32-47EA-BE91-0E6044F22B5E}" srcOrd="0" destOrd="0" presId="urn:microsoft.com/office/officeart/2005/8/layout/radial5"/>
    <dgm:cxn modelId="{A5A092A0-891E-499D-BAF3-7A72083A4BA7}" type="presOf" srcId="{A4FA4693-6737-45EF-9031-A947E222A614}" destId="{095BB045-486A-4321-BB7F-DAC95E2063B5}" srcOrd="0" destOrd="0" presId="urn:microsoft.com/office/officeart/2005/8/layout/radial5"/>
    <dgm:cxn modelId="{3AD2EDBF-143C-497F-AC73-EA1B71D8A9A7}" type="presOf" srcId="{359FDE11-7B5A-4674-97CB-53CF8CE4F8DB}" destId="{09CFD2D6-3041-4E46-92BE-8F6F6AE78321}" srcOrd="0" destOrd="0" presId="urn:microsoft.com/office/officeart/2005/8/layout/radial5"/>
    <dgm:cxn modelId="{DB329B95-BED8-426B-9E8C-3BACDF108B62}" type="presOf" srcId="{328C2E28-136E-4144-92D3-AE3275596BBA}" destId="{9DE0F7E9-35EB-4F54-A05D-582DB4DB5E29}" srcOrd="0" destOrd="0" presId="urn:microsoft.com/office/officeart/2005/8/layout/radial5"/>
    <dgm:cxn modelId="{B1AD9BB6-1565-498A-B498-C9570721284B}" type="presOf" srcId="{DB9BB5F3-AE1E-490A-B1AB-88338E3C9393}" destId="{31F47929-7D84-491B-AF23-731FF7008A1D}" srcOrd="0" destOrd="0" presId="urn:microsoft.com/office/officeart/2005/8/layout/radial5"/>
    <dgm:cxn modelId="{85A003E5-5D97-4CF2-90F2-EF5D1833141C}" srcId="{96603878-839B-43D9-8E21-4EF0929A60F1}" destId="{359FDE11-7B5A-4674-97CB-53CF8CE4F8DB}" srcOrd="0" destOrd="0" parTransId="{42DA4ACF-228C-4481-A555-0A87259DFA5E}" sibTransId="{2AA85B26-90DF-4051-B2BC-6067ECF87ED2}"/>
    <dgm:cxn modelId="{5D76E207-EA4D-4082-86FF-ACFED057BC1F}" type="presOf" srcId="{BA7C4D4C-2345-4285-B415-2DB92EED03C0}" destId="{EF891467-0D5C-4E65-8768-F15241082D98}" srcOrd="0" destOrd="0" presId="urn:microsoft.com/office/officeart/2005/8/layout/radial5"/>
    <dgm:cxn modelId="{C5D18378-BFAD-4126-B42F-97B48494F927}" type="presOf" srcId="{8FA56B08-4515-4AF3-9278-73BC1B1B63D1}" destId="{A8664444-CED9-4F40-8C48-8FE72AE9B43F}" srcOrd="1" destOrd="0" presId="urn:microsoft.com/office/officeart/2005/8/layout/radial5"/>
    <dgm:cxn modelId="{07DA887B-68F7-49A1-9D2E-EFD9688C20C4}" type="presOf" srcId="{8FA56B08-4515-4AF3-9278-73BC1B1B63D1}" destId="{AA66BE88-9A27-4EB2-8F4B-F550418E7B08}" srcOrd="0" destOrd="0" presId="urn:microsoft.com/office/officeart/2005/8/layout/radial5"/>
    <dgm:cxn modelId="{C94BB715-FDD7-4341-98E3-5DBD345E366E}" srcId="{359FDE11-7B5A-4674-97CB-53CF8CE4F8DB}" destId="{06452DD8-7D4E-4232-9C85-E266368486E7}" srcOrd="3" destOrd="0" parTransId="{BA7C4D4C-2345-4285-B415-2DB92EED03C0}" sibTransId="{039FD2C0-9ADB-4F20-9B3A-9C681B4716EB}"/>
    <dgm:cxn modelId="{DDAC2E4E-DE67-4FCC-924F-8EE9E6F727B4}" type="presOf" srcId="{64965577-4884-4C08-8186-5248EB3206C2}" destId="{722B20B8-A98E-4657-BA42-E7E36624AD65}" srcOrd="1" destOrd="0" presId="urn:microsoft.com/office/officeart/2005/8/layout/radial5"/>
    <dgm:cxn modelId="{BED1C013-2463-4B4E-9B4E-FC57582F2CE4}" type="presOf" srcId="{BA7C4D4C-2345-4285-B415-2DB92EED03C0}" destId="{D1B87CD1-5ABF-43C7-9158-398BA1262D89}" srcOrd="1" destOrd="0" presId="urn:microsoft.com/office/officeart/2005/8/layout/radial5"/>
    <dgm:cxn modelId="{77E93FDB-E877-42F6-92A9-E22762443FC2}" srcId="{359FDE11-7B5A-4674-97CB-53CF8CE4F8DB}" destId="{272627E5-5260-4F65-81D0-CDD3F43E4B80}" srcOrd="0" destOrd="0" parTransId="{64965577-4884-4C08-8186-5248EB3206C2}" sibTransId="{001DC385-6C52-4291-BB0B-FB614CDC74C7}"/>
    <dgm:cxn modelId="{7E451AD5-7DF9-4490-AEC7-931886A61B5D}" type="presOf" srcId="{06452DD8-7D4E-4232-9C85-E266368486E7}" destId="{A21E27B4-187E-4BB7-9A8A-CC7A62D0899B}" srcOrd="0" destOrd="0" presId="urn:microsoft.com/office/officeart/2005/8/layout/radial5"/>
    <dgm:cxn modelId="{4395D433-5D22-4A4B-BCAF-9DDD0E4B5C4D}" type="presOf" srcId="{272627E5-5260-4F65-81D0-CDD3F43E4B80}" destId="{23687C54-4DB9-4C09-8AEA-59EFBE54EC2C}" srcOrd="0" destOrd="0" presId="urn:microsoft.com/office/officeart/2005/8/layout/radial5"/>
    <dgm:cxn modelId="{8E439FE9-C599-45DC-B74D-44C976FB662D}" type="presOf" srcId="{96603878-839B-43D9-8E21-4EF0929A60F1}" destId="{C950051A-A383-4642-B0A7-C7D6CAB8E7AA}" srcOrd="0" destOrd="0" presId="urn:microsoft.com/office/officeart/2005/8/layout/radial5"/>
    <dgm:cxn modelId="{A3FF280F-0DE4-4E5A-9EAE-0BBAFD731350}" srcId="{359FDE11-7B5A-4674-97CB-53CF8CE4F8DB}" destId="{A4FA4693-6737-45EF-9031-A947E222A614}" srcOrd="1" destOrd="0" parTransId="{8FA56B08-4515-4AF3-9278-73BC1B1B63D1}" sibTransId="{1D32F934-76AE-43C8-827E-5C121F412903}"/>
    <dgm:cxn modelId="{76AF78DE-7639-4970-8C77-FDEC61C51BA6}" srcId="{359FDE11-7B5A-4674-97CB-53CF8CE4F8DB}" destId="{328C2E28-136E-4144-92D3-AE3275596BBA}" srcOrd="2" destOrd="0" parTransId="{DB9BB5F3-AE1E-490A-B1AB-88338E3C9393}" sibTransId="{2167F1DB-A89B-455C-BD2F-F3B10A06EE46}"/>
    <dgm:cxn modelId="{AD15476B-65D3-4C43-92EC-B0BDE5EBEB48}" type="presOf" srcId="{DB9BB5F3-AE1E-490A-B1AB-88338E3C9393}" destId="{75E2EDCD-27D2-4F5A-BB88-ACD1CEC195E4}" srcOrd="1" destOrd="0" presId="urn:microsoft.com/office/officeart/2005/8/layout/radial5"/>
    <dgm:cxn modelId="{DE751697-70A3-45D6-AE20-E15B322146FD}" type="presParOf" srcId="{C950051A-A383-4642-B0A7-C7D6CAB8E7AA}" destId="{09CFD2D6-3041-4E46-92BE-8F6F6AE78321}" srcOrd="0" destOrd="0" presId="urn:microsoft.com/office/officeart/2005/8/layout/radial5"/>
    <dgm:cxn modelId="{92F81F8B-FD51-4766-BBDF-EC138AA22306}" type="presParOf" srcId="{C950051A-A383-4642-B0A7-C7D6CAB8E7AA}" destId="{20441DF8-5E32-47EA-BE91-0E6044F22B5E}" srcOrd="1" destOrd="0" presId="urn:microsoft.com/office/officeart/2005/8/layout/radial5"/>
    <dgm:cxn modelId="{D0C0C479-2BCC-4749-8C5A-32B6EA5F509C}" type="presParOf" srcId="{20441DF8-5E32-47EA-BE91-0E6044F22B5E}" destId="{722B20B8-A98E-4657-BA42-E7E36624AD65}" srcOrd="0" destOrd="0" presId="urn:microsoft.com/office/officeart/2005/8/layout/radial5"/>
    <dgm:cxn modelId="{B1EC2853-26F4-4D94-B1D6-F1B83C32FCAF}" type="presParOf" srcId="{C950051A-A383-4642-B0A7-C7D6CAB8E7AA}" destId="{23687C54-4DB9-4C09-8AEA-59EFBE54EC2C}" srcOrd="2" destOrd="0" presId="urn:microsoft.com/office/officeart/2005/8/layout/radial5"/>
    <dgm:cxn modelId="{6CA06E9E-DAAF-4781-BF4C-1AB65529D95D}" type="presParOf" srcId="{C950051A-A383-4642-B0A7-C7D6CAB8E7AA}" destId="{AA66BE88-9A27-4EB2-8F4B-F550418E7B08}" srcOrd="3" destOrd="0" presId="urn:microsoft.com/office/officeart/2005/8/layout/radial5"/>
    <dgm:cxn modelId="{0235DC33-E6EA-4259-ADA6-9A751830F072}" type="presParOf" srcId="{AA66BE88-9A27-4EB2-8F4B-F550418E7B08}" destId="{A8664444-CED9-4F40-8C48-8FE72AE9B43F}" srcOrd="0" destOrd="0" presId="urn:microsoft.com/office/officeart/2005/8/layout/radial5"/>
    <dgm:cxn modelId="{BC691DE3-5FD1-481F-B17C-F2E01F937984}" type="presParOf" srcId="{C950051A-A383-4642-B0A7-C7D6CAB8E7AA}" destId="{095BB045-486A-4321-BB7F-DAC95E2063B5}" srcOrd="4" destOrd="0" presId="urn:microsoft.com/office/officeart/2005/8/layout/radial5"/>
    <dgm:cxn modelId="{F8945232-409C-4BC4-8B30-065AD2FAB69B}" type="presParOf" srcId="{C950051A-A383-4642-B0A7-C7D6CAB8E7AA}" destId="{31F47929-7D84-491B-AF23-731FF7008A1D}" srcOrd="5" destOrd="0" presId="urn:microsoft.com/office/officeart/2005/8/layout/radial5"/>
    <dgm:cxn modelId="{EC4D5D1B-21D0-41C0-AADA-8714BAC4F1B5}" type="presParOf" srcId="{31F47929-7D84-491B-AF23-731FF7008A1D}" destId="{75E2EDCD-27D2-4F5A-BB88-ACD1CEC195E4}" srcOrd="0" destOrd="0" presId="urn:microsoft.com/office/officeart/2005/8/layout/radial5"/>
    <dgm:cxn modelId="{23B362EB-8EB3-43C4-99CB-60F8B329CC54}" type="presParOf" srcId="{C950051A-A383-4642-B0A7-C7D6CAB8E7AA}" destId="{9DE0F7E9-35EB-4F54-A05D-582DB4DB5E29}" srcOrd="6" destOrd="0" presId="urn:microsoft.com/office/officeart/2005/8/layout/radial5"/>
    <dgm:cxn modelId="{D17C399D-9F23-4B3D-B396-FE33DED7E137}" type="presParOf" srcId="{C950051A-A383-4642-B0A7-C7D6CAB8E7AA}" destId="{EF891467-0D5C-4E65-8768-F15241082D98}" srcOrd="7" destOrd="0" presId="urn:microsoft.com/office/officeart/2005/8/layout/radial5"/>
    <dgm:cxn modelId="{C550E6B4-32ED-4B9D-83EA-EE48765A8746}" type="presParOf" srcId="{EF891467-0D5C-4E65-8768-F15241082D98}" destId="{D1B87CD1-5ABF-43C7-9158-398BA1262D89}" srcOrd="0" destOrd="0" presId="urn:microsoft.com/office/officeart/2005/8/layout/radial5"/>
    <dgm:cxn modelId="{37559CC6-6C7E-4960-92BB-926420E49B2B}" type="presParOf" srcId="{C950051A-A383-4642-B0A7-C7D6CAB8E7AA}" destId="{A21E27B4-187E-4BB7-9A8A-CC7A62D0899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C1587-BFE2-4E9B-AB6C-04A3536F02E5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DB2F4-78C4-411B-A048-BE2039AB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1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9B49-1BD4-4CB4-A492-0C11E5330D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014-0744-4ED0-8F95-45BFD0180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3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7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66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8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235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6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should be able to do whatever I want, whenever I want.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6197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6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211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Counter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4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9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416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3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4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6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79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big and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5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0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1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8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2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014-0744-4ED0-8F95-45BFD0180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464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2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1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447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286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124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3962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03614"/>
            <a:ext cx="3200400" cy="2176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103614"/>
            <a:ext cx="5181600" cy="21440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04800" y="3352800"/>
            <a:ext cx="3200400" cy="2246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657600" y="3352800"/>
            <a:ext cx="5181600" cy="22132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V Boli" pitchFamily="2" charset="0"/>
                <a:cs typeface="MV Boli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1" y="1593836"/>
            <a:ext cx="8162295" cy="4574806"/>
          </a:xfrm>
        </p:spPr>
        <p:txBody>
          <a:bodyPr/>
          <a:lstStyle>
            <a:lvl1pPr>
              <a:defRPr>
                <a:latin typeface="MV Boli" pitchFamily="2" charset="0"/>
                <a:cs typeface="MV Boli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0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1" y="1593836"/>
            <a:ext cx="8162295" cy="4574806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1pPr>
            <a:lvl2pPr marL="6905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2pPr>
            <a:lvl3pPr marL="11477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3pPr>
            <a:lvl4pPr marL="16049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4pPr>
            <a:lvl5pPr marL="1604963" indent="-233363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V Boli" pitchFamily="2" charset="0"/>
                <a:cs typeface="MV Boli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4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0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39907">
            <a:off x="300325" y="276703"/>
            <a:ext cx="316527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429636"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434444"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2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21440121"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438184">
            <a:off x="605652" y="1596706"/>
            <a:ext cx="80810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C5A8-7C9F-487A-A824-56784F882B3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B5C8-DBD4-4395-A5A7-F16F67D89D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998"/>
            <a:ext cx="9144000" cy="792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2" b="42281"/>
          <a:stretch/>
        </p:blipFill>
        <p:spPr>
          <a:xfrm flipV="1">
            <a:off x="0" y="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MV Boli" pitchFamily="2" charset="0"/>
          <a:ea typeface="+mj-ea"/>
          <a:cs typeface="MV Boli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MV Boli" pitchFamily="2" charset="0"/>
          <a:ea typeface="+mn-ea"/>
          <a:cs typeface="MV Boli" pitchFamily="2" charset="0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bg1"/>
          </a:solidFill>
          <a:latin typeface="Bradley Hand IT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678">
            <a:off x="685800" y="628900"/>
            <a:ext cx="7869882" cy="41523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1585363" y="2375288"/>
            <a:ext cx="6070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Professional Reading</a:t>
            </a:r>
          </a:p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Without the Reading!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3" y="4613676"/>
            <a:ext cx="179117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5380480"/>
            <a:ext cx="1219556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32383"/>
            <a:ext cx="3005970" cy="601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0217" y="5011929"/>
            <a:ext cx="248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Resa Kerns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Univ. of Missouri School of Law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815078" cy="26981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91265">
            <a:off x="6128718" y="901740"/>
            <a:ext cx="2128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Truth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8162295" cy="23622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Trying to do two things at once is a terrible idea. Although is may seem possible to do, it’s </a:t>
            </a:r>
            <a:r>
              <a:rPr lang="en-US" sz="4400" u="sng" dirty="0" smtClean="0"/>
              <a:t>never</a:t>
            </a:r>
            <a:r>
              <a:rPr lang="en-US" sz="4400" dirty="0" smtClean="0"/>
              <a:t> possible to do it effectively.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0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38">
            <a:off x="4001666" y="250173"/>
            <a:ext cx="5051834" cy="35728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4450695" y="1280095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I just need to be a more disciplined person.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162377" y="2791247"/>
            <a:ext cx="4733041" cy="33473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583790" y="3678844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You don’t need to be a disciplined person to be successful.</a:t>
            </a:r>
          </a:p>
        </p:txBody>
      </p:sp>
    </p:spTree>
    <p:extLst>
      <p:ext uri="{BB962C8B-B14F-4D97-AF65-F5344CB8AC3E}">
        <p14:creationId xmlns:p14="http://schemas.microsoft.com/office/powerpoint/2010/main" val="39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\\kwri-nas02.national.kw.com\Shared\Departmental\Agent Services Group\Events\2013\FR\ONE\images\Figure_7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1"/>
            <a:ext cx="425608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 rot="21437219">
            <a:off x="562882" y="725768"/>
            <a:ext cx="8162295" cy="143896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Selective Discipline </a:t>
            </a:r>
            <a:r>
              <a:rPr lang="en-US" sz="4400" dirty="0" smtClean="0">
                <a:sym typeface="Wingdings" panose="05000000000000000000" pitchFamily="2" charset="2"/>
              </a:rPr>
              <a:t> Habit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83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815078" cy="26981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91265">
            <a:off x="6128718" y="901740"/>
            <a:ext cx="2128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Truth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8162295" cy="2362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We don’t need any more discipline than we already have. We just need to direct and manage it a little better.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33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38">
            <a:off x="3597586" y="260993"/>
            <a:ext cx="5464010" cy="386431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4106832" y="1290538"/>
            <a:ext cx="4234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Where there’s a will there’s a 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230311" y="3084129"/>
            <a:ext cx="4279025" cy="30262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334419" y="3844594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Willpower is not always on call</a:t>
            </a:r>
          </a:p>
        </p:txBody>
      </p:sp>
    </p:spTree>
    <p:extLst>
      <p:ext uri="{BB962C8B-B14F-4D97-AF65-F5344CB8AC3E}">
        <p14:creationId xmlns:p14="http://schemas.microsoft.com/office/powerpoint/2010/main" val="27793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\\kwri-nas02.national.kw.com\Shared\Departmental\Agent Services Group\Events\2013\FR\ONE\images\Figure_8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05" y="2057400"/>
            <a:ext cx="479425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 rot="21437219">
            <a:off x="642683" y="801882"/>
            <a:ext cx="8162295" cy="159119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Willpower is a timing issue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1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815078" cy="26981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91265">
            <a:off x="6128718" y="901740"/>
            <a:ext cx="2128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Truth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8162295" cy="2362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For extraordinary results, make doing what matters most a priority when your will power is highest.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93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38">
            <a:off x="4001666" y="250173"/>
            <a:ext cx="5051834" cy="35728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4450695" y="1280095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I need to achieve a balanced life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597236" y="2731893"/>
            <a:ext cx="4279025" cy="30262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779443" y="3469778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A balanced life is a myth</a:t>
            </a:r>
          </a:p>
        </p:txBody>
      </p:sp>
    </p:spTree>
    <p:extLst>
      <p:ext uri="{BB962C8B-B14F-4D97-AF65-F5344CB8AC3E}">
        <p14:creationId xmlns:p14="http://schemas.microsoft.com/office/powerpoint/2010/main" val="27533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\\kwri-nas02.national.kw.com\Shared\Departmental\Agent Services Group\Events\2013\FR\ONE\images\Figure_10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508250"/>
            <a:ext cx="2652712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\\kwri-nas02.national.kw.com\Shared\Departmental\Agent Services Group\Events\2013\FR\ONE\images\Figure_11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82863"/>
            <a:ext cx="24384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\\kwri-nas02.national.kw.com\Shared\Departmental\Agent Services Group\Events\2013\FR\ONE\images\Figure_12_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89214"/>
            <a:ext cx="2579688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 rot="21437219">
            <a:off x="562796" y="729710"/>
            <a:ext cx="8162295" cy="14353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Life </a:t>
            </a:r>
            <a:r>
              <a:rPr lang="en-US" sz="4400" dirty="0" smtClean="0">
                <a:solidFill>
                  <a:srgbClr val="FF0000"/>
                </a:solidFill>
              </a:rPr>
              <a:t>IS</a:t>
            </a:r>
            <a:r>
              <a:rPr lang="en-US" sz="4400" dirty="0" smtClean="0"/>
              <a:t> a Balancing Act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83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815078" cy="26981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91265">
            <a:off x="6128718" y="901740"/>
            <a:ext cx="2128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Truth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027" y="947384"/>
            <a:ext cx="5408573" cy="23622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The challenge doesn’t become one of not going out of balance, for in fact you must.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429001"/>
            <a:ext cx="3352800" cy="2723356"/>
            <a:chOff x="5288419" y="4191000"/>
            <a:chExt cx="2971800" cy="2144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419" y="4191000"/>
              <a:ext cx="2971800" cy="2144451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 rot="21391265">
              <a:off x="5665413" y="5020932"/>
              <a:ext cx="2128928" cy="4845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Eraser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Counterbalance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3407229" y="4028419"/>
            <a:ext cx="5498756" cy="1842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 smtClean="0"/>
              <a:t>The challenge becomes how long you stay on your priority.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7979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57600" y="1280344"/>
            <a:ext cx="5181600" cy="2144037"/>
          </a:xfrm>
        </p:spPr>
        <p:txBody>
          <a:bodyPr/>
          <a:lstStyle/>
          <a:p>
            <a:r>
              <a:rPr lang="en-US" dirty="0" smtClean="0"/>
              <a:t>The ONE Thing: The surprisingly simple truth behind extraordinary results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533400" y="4096346"/>
            <a:ext cx="2667000" cy="177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15"/>
          </p:nvPr>
        </p:nvSpPr>
        <p:spPr>
          <a:xfrm>
            <a:off x="3657600" y="3670413"/>
            <a:ext cx="5181600" cy="2213200"/>
          </a:xfrm>
        </p:spPr>
        <p:txBody>
          <a:bodyPr/>
          <a:lstStyle/>
          <a:p>
            <a:r>
              <a:rPr lang="en-US" dirty="0" smtClean="0"/>
              <a:t>Gary Keller: author, teacher, and real estate entrepreneur. Co-founder of Keller Williams Realty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440121">
            <a:off x="784891" y="309955"/>
            <a:ext cx="6804548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Book</a:t>
            </a:r>
            <a:endParaRPr lang="en-US" sz="6600" dirty="0"/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4" y="1293314"/>
            <a:ext cx="1887028" cy="250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38">
            <a:off x="4001666" y="250173"/>
            <a:ext cx="5051834" cy="35728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4450695" y="1280095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Maybe I shouldn’t dream so big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-84795" y="2657414"/>
            <a:ext cx="4829098" cy="34152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334418" y="3539795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No one knows their ultimate ceiling for achievement</a:t>
            </a:r>
          </a:p>
        </p:txBody>
      </p:sp>
    </p:spTree>
    <p:extLst>
      <p:ext uri="{BB962C8B-B14F-4D97-AF65-F5344CB8AC3E}">
        <p14:creationId xmlns:p14="http://schemas.microsoft.com/office/powerpoint/2010/main" val="34191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\\kwri-nas02.national.kw.com\Shared\Departmental\Agent Services Group\Events\2013\FR\ONE\images\Figure_1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13632"/>
          <a:stretch/>
        </p:blipFill>
        <p:spPr bwMode="auto">
          <a:xfrm>
            <a:off x="2590800" y="1905000"/>
            <a:ext cx="3810000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 rot="21437219">
            <a:off x="90158" y="733915"/>
            <a:ext cx="8506484" cy="14353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Think Big. Act Big. Succeed Big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65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815078" cy="26981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91265">
            <a:off x="6128718" y="901740"/>
            <a:ext cx="2128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Truth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8162295" cy="23622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The only actions that become springboards to succeeding big are those informed by big thinking to begin with.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16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turn!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717237"/>
              </p:ext>
            </p:extLst>
          </p:nvPr>
        </p:nvGraphicFramePr>
        <p:xfrm>
          <a:off x="3124200" y="838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rot="21434444">
            <a:off x="370605" y="1677442"/>
            <a:ext cx="3306715" cy="40519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you buy what Keller is selling?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Were you surprised by any of the “lies”?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there a particular “lie” that really resonates with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 you see any of these lies affecting how you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678">
            <a:off x="685800" y="628900"/>
            <a:ext cx="7869882" cy="41523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1370997" y="2133600"/>
            <a:ext cx="6070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The Truth</a:t>
            </a:r>
          </a:p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The simple path to productivity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3" y="4613676"/>
            <a:ext cx="179117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5380480"/>
            <a:ext cx="1219556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32383"/>
            <a:ext cx="3005970" cy="6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0121">
            <a:off x="326920" y="647521"/>
            <a:ext cx="8229600" cy="1143000"/>
          </a:xfrm>
        </p:spPr>
        <p:txBody>
          <a:bodyPr/>
          <a:lstStyle/>
          <a:p>
            <a:r>
              <a:rPr lang="en-US" dirty="0" smtClean="0"/>
              <a:t>The Focusing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3048000" cy="3945631"/>
          </a:xfrm>
          <a:prstGeom prst="rect">
            <a:avLst/>
          </a:prstGeom>
        </p:spPr>
      </p:pic>
      <p:pic>
        <p:nvPicPr>
          <p:cNvPr id="6" name="Picture 2" descr="\\kwri-nas02.national.kw.com\Shared\Departmental\Agent Services Group\Events\2013\FR\ONE\images\TheFocusingQuestion_RG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9" b="36744"/>
          <a:stretch/>
        </p:blipFill>
        <p:spPr bwMode="auto">
          <a:xfrm>
            <a:off x="1295400" y="2209800"/>
            <a:ext cx="4618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0121">
            <a:off x="-54080" y="571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Ask a great question </a:t>
            </a:r>
            <a:br>
              <a:rPr lang="en-US" dirty="0" smtClean="0"/>
            </a:br>
            <a:r>
              <a:rPr lang="en-US" dirty="0" smtClean="0"/>
              <a:t>Find a great answer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 rot="21437219">
            <a:off x="538778" y="1940183"/>
            <a:ext cx="8162295" cy="45748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the </a:t>
            </a:r>
            <a:r>
              <a:rPr lang="en-US" sz="2800" dirty="0" smtClean="0">
                <a:solidFill>
                  <a:srgbClr val="FF0000"/>
                </a:solidFill>
              </a:rPr>
              <a:t>ONE Thing </a:t>
            </a:r>
            <a:r>
              <a:rPr lang="en-US" sz="2800" dirty="0" smtClean="0"/>
              <a:t>I can do to ensure that I hit my goals?</a:t>
            </a:r>
          </a:p>
          <a:p>
            <a:r>
              <a:rPr lang="en-US" sz="2800" dirty="0" smtClean="0"/>
              <a:t>What’s the </a:t>
            </a:r>
            <a:r>
              <a:rPr lang="en-US" sz="2800" dirty="0" smtClean="0">
                <a:solidFill>
                  <a:srgbClr val="FF0000"/>
                </a:solidFill>
              </a:rPr>
              <a:t>ONE Thing </a:t>
            </a:r>
            <a:r>
              <a:rPr lang="en-US" sz="2800" dirty="0" smtClean="0"/>
              <a:t>I can</a:t>
            </a:r>
            <a:r>
              <a:rPr lang="en-US" sz="2800" dirty="0"/>
              <a:t> </a:t>
            </a:r>
            <a:r>
              <a:rPr lang="en-US" sz="2800" dirty="0" smtClean="0"/>
              <a:t>do to improve my skills?</a:t>
            </a:r>
          </a:p>
          <a:p>
            <a:r>
              <a:rPr lang="en-US" sz="2800" dirty="0" smtClean="0"/>
              <a:t>What’s the </a:t>
            </a:r>
            <a:r>
              <a:rPr lang="en-US" sz="2800" dirty="0" smtClean="0">
                <a:solidFill>
                  <a:srgbClr val="FF0000"/>
                </a:solidFill>
              </a:rPr>
              <a:t>ONE Thing </a:t>
            </a:r>
            <a:r>
              <a:rPr lang="en-US" sz="2800" dirty="0" smtClean="0"/>
              <a:t>I can do to help my team succeed?</a:t>
            </a:r>
          </a:p>
          <a:p>
            <a:r>
              <a:rPr lang="en-US" sz="2800" dirty="0" smtClean="0"/>
              <a:t>What’s the </a:t>
            </a:r>
            <a:r>
              <a:rPr lang="en-US" sz="2800" dirty="0" smtClean="0">
                <a:solidFill>
                  <a:srgbClr val="FF0000"/>
                </a:solidFill>
              </a:rPr>
              <a:t>ONE Thing </a:t>
            </a:r>
            <a:r>
              <a:rPr lang="en-US" sz="2800" dirty="0" smtClean="0"/>
              <a:t>I can do to further my career?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0"/>
            <a:ext cx="1949521" cy="25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678">
            <a:off x="140314" y="340966"/>
            <a:ext cx="8908314" cy="48440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1559094" y="2406800"/>
            <a:ext cx="6070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Extraordinary Results</a:t>
            </a:r>
          </a:p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Unlocking the possibilities within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13183"/>
            <a:ext cx="179117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1" y="5332521"/>
            <a:ext cx="1219556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32383"/>
            <a:ext cx="3005970" cy="6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Blocking</a:t>
            </a:r>
            <a:endParaRPr lang="en-US" dirty="0"/>
          </a:p>
        </p:txBody>
      </p:sp>
      <p:pic>
        <p:nvPicPr>
          <p:cNvPr id="3" name="Picture 4" descr="\\kwri-nas02.national.kw.com\Shared\Departmental\Agent Services Group\Events\2013\FR\ONE\images\Figure_29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1" y="14478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kwri-nas02.national.kw.com\Shared\Departmental\Agent Services Group\Events\2013\FR\ONE\images\Figure_28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44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4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Commitments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 rot="21281323">
            <a:off x="3032153" y="4766425"/>
            <a:ext cx="4262207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3. Be accountable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 rot="21268780">
            <a:off x="2773437" y="3200718"/>
            <a:ext cx="5048515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2. Continually improve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 rot="21286488">
            <a:off x="2511301" y="1687574"/>
            <a:ext cx="5303914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Follow the path of mastery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30" y="1676401"/>
            <a:ext cx="1124284" cy="1283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98" y="3144927"/>
            <a:ext cx="1249201" cy="1426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52" y="4659185"/>
            <a:ext cx="1202436" cy="13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0121">
            <a:off x="2433614" y="1190293"/>
            <a:ext cx="4260938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Idea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1437219">
            <a:off x="662613" y="2541917"/>
            <a:ext cx="8420248" cy="210487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If you chase two rabbits, </a:t>
            </a:r>
          </a:p>
          <a:p>
            <a:r>
              <a:rPr lang="en-US" sz="4400" dirty="0" smtClean="0"/>
              <a:t>You will not catch either one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24600"/>
            <a:ext cx="4114286" cy="2831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3" y="301968"/>
            <a:ext cx="3505199" cy="24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-0.22969 -0.075 L -0.37379 -0.02407 L -0.5033 0.02593 L -0.525 0.1493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2.96296E-6 L 0.19427 -0.09121 L 0.30937 -0.11389 L 0.32274 -0.10695 L 0.41232 -0.01736 L 0.45451 0.0949 L 0.45451 0.11065 L 0.54757 0.24398 C 0.5526 0.24629 0.55764 0.24907 0.56302 0.25115 C 0.56493 0.25185 0.56961 0.25277 0.56961 0.25301 L 0.71996 0.28264 C 0.73854 0.28912 0.73003 0.28796 0.74548 0.28796 L 0.81649 0.29328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Thieves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 rot="21281323">
            <a:off x="2695093" y="3363625"/>
            <a:ext cx="4984521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3. Poor health habits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 rot="21268780">
            <a:off x="2600104" y="2388319"/>
            <a:ext cx="5048515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2. Fear of chaos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 rot="21286488">
            <a:off x="2472405" y="1365091"/>
            <a:ext cx="5303914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Inability to say no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87" y="1171263"/>
            <a:ext cx="1304313" cy="1488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24" y="2334757"/>
            <a:ext cx="1316292" cy="150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6" y="3522055"/>
            <a:ext cx="1253508" cy="1430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23" y="4644576"/>
            <a:ext cx="1215375" cy="1387415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7"/>
          </p:nvPr>
        </p:nvSpPr>
        <p:spPr>
          <a:xfrm rot="21281323">
            <a:off x="2856591" y="4386020"/>
            <a:ext cx="4984521" cy="1745017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Your environment doesn’t support your goals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22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Your turn!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98610"/>
              </p:ext>
            </p:extLst>
          </p:nvPr>
        </p:nvGraphicFramePr>
        <p:xfrm>
          <a:off x="3200400" y="838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rot="21434444">
            <a:off x="455321" y="1671449"/>
            <a:ext cx="3204357" cy="413570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Which thief resonates most with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How does it affect your productivity?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Have you found ways to navigate around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0" y="1066800"/>
            <a:ext cx="6070756" cy="2724480"/>
            <a:chOff x="2905324" y="569281"/>
            <a:chExt cx="6070756" cy="2724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6678">
              <a:off x="3358901" y="569281"/>
              <a:ext cx="5163603" cy="2724480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 rot="21391265">
              <a:off x="2905324" y="1360021"/>
              <a:ext cx="6070756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Eraser" pitchFamily="2" charset="0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One Minute Takeaway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32383"/>
            <a:ext cx="3005970" cy="601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8" y="2975163"/>
            <a:ext cx="1993901" cy="2581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7803">
            <a:off x="1754397" y="3450239"/>
            <a:ext cx="2175646" cy="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678">
            <a:off x="685800" y="628900"/>
            <a:ext cx="7869882" cy="41523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1370997" y="2133600"/>
            <a:ext cx="6070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The Lies</a:t>
            </a:r>
          </a:p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They mislead and derail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3" y="4613676"/>
            <a:ext cx="179117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" y="5380480"/>
            <a:ext cx="1219556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32383"/>
            <a:ext cx="3005970" cy="6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38">
            <a:off x="4001666" y="250173"/>
            <a:ext cx="5051834" cy="35728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4450695" y="1280095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I just have too many things that MUST be done!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354062" y="2826459"/>
            <a:ext cx="4279025" cy="30262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548467" y="3471133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Equality (of to-do’s) is a lie.</a:t>
            </a:r>
          </a:p>
        </p:txBody>
      </p:sp>
    </p:spTree>
    <p:extLst>
      <p:ext uri="{BB962C8B-B14F-4D97-AF65-F5344CB8AC3E}">
        <p14:creationId xmlns:p14="http://schemas.microsoft.com/office/powerpoint/2010/main" val="20903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Pareto’s Principle</a:t>
            </a:r>
            <a:br>
              <a:rPr lang="en-US" dirty="0" smtClean="0"/>
            </a:br>
            <a:r>
              <a:rPr lang="en-US" dirty="0" smtClean="0"/>
              <a:t>Law of the Vital Few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8318"/>
            <a:ext cx="6477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815078" cy="26981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91265">
            <a:off x="6128718" y="901740"/>
            <a:ext cx="2128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Truth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8162295" cy="2362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ea typeface="+mn-ea"/>
                <a:cs typeface="MV Boli" pitchFamily="2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bg1"/>
                </a:solidFill>
                <a:latin typeface="Bradley Hand ITC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Things don’t matter equally, and success is found in doing what matters most.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92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38">
            <a:off x="4001666" y="250173"/>
            <a:ext cx="5051834" cy="35728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1391265">
            <a:off x="4450695" y="1280095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I’ll get more done by doing things at the same time!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62" flipH="1">
            <a:off x="597236" y="2731893"/>
            <a:ext cx="4279025" cy="30262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97592">
            <a:off x="779443" y="3469778"/>
            <a:ext cx="3890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Eraser" pitchFamily="2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Multitasking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 is a lie.</a:t>
            </a:r>
          </a:p>
        </p:txBody>
      </p:sp>
    </p:spTree>
    <p:extLst>
      <p:ext uri="{BB962C8B-B14F-4D97-AF65-F5344CB8AC3E}">
        <p14:creationId xmlns:p14="http://schemas.microsoft.com/office/powerpoint/2010/main" val="38849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\\kwri-nas02.national.kw.com\Shared\Departmental\Agent Services Group\Events\2013\FR\ONE\images\Figure_6_R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070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 rot="21437219">
            <a:off x="637109" y="649614"/>
            <a:ext cx="8162295" cy="1355636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Multi-tasking = Switch Tasking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92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13079</TotalTime>
  <Words>609</Words>
  <Application>Microsoft Office PowerPoint</Application>
  <PresentationFormat>On-screen Show (4:3)</PresentationFormat>
  <Paragraphs>117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Wingdings</vt:lpstr>
      <vt:lpstr>Arial</vt:lpstr>
      <vt:lpstr>MV Boli</vt:lpstr>
      <vt:lpstr>Bradley Hand ITC</vt:lpstr>
      <vt:lpstr>Office Theme</vt:lpstr>
      <vt:lpstr>PowerPoint Presentation</vt:lpstr>
      <vt:lpstr>The Book</vt:lpstr>
      <vt:lpstr>The Idea</vt:lpstr>
      <vt:lpstr>PowerPoint Presentation</vt:lpstr>
      <vt:lpstr>PowerPoint Presentation</vt:lpstr>
      <vt:lpstr>Pareto’s Principle Law of the Vital Few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turn!</vt:lpstr>
      <vt:lpstr>PowerPoint Presentation</vt:lpstr>
      <vt:lpstr>The Focusing Question</vt:lpstr>
      <vt:lpstr>Ask a great question  Find a great answer</vt:lpstr>
      <vt:lpstr>PowerPoint Presentation</vt:lpstr>
      <vt:lpstr>Time Blocking</vt:lpstr>
      <vt:lpstr>Three Commitments </vt:lpstr>
      <vt:lpstr>4 Thieves</vt:lpstr>
      <vt:lpstr>Your turn!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THIS FONT</dc:title>
  <dc:creator>PresenterMedia.com</dc:creator>
  <cp:lastModifiedBy>Kerns, Resa J.</cp:lastModifiedBy>
  <cp:revision>107</cp:revision>
  <cp:lastPrinted>2015-10-21T14:13:26Z</cp:lastPrinted>
  <dcterms:created xsi:type="dcterms:W3CDTF">2012-02-03T20:32:05Z</dcterms:created>
  <dcterms:modified xsi:type="dcterms:W3CDTF">2015-10-21T14:50:07Z</dcterms:modified>
</cp:coreProperties>
</file>